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8" r:id="rId5"/>
    <p:sldId id="266" r:id="rId6"/>
    <p:sldId id="269" r:id="rId7"/>
    <p:sldId id="270" r:id="rId8"/>
    <p:sldId id="271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32" autoAdjust="0"/>
  </p:normalViewPr>
  <p:slideViewPr>
    <p:cSldViewPr snapToGrid="0">
      <p:cViewPr varScale="1">
        <p:scale>
          <a:sx n="88" d="100"/>
          <a:sy n="88" d="100"/>
        </p:scale>
        <p:origin x="46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307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691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746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1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3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289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543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958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28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730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741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F8AA6-2ADF-45C2-B83C-141C00D4EAA8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E08C1-7CE3-4472-8409-8E59F12E8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868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38200" y="374469"/>
            <a:ext cx="10515600" cy="234669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лучших практик в сфере образования «Педагогический потенциал Березовского района» 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номинации конкурса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«Лучшие практики в дошкольном образовании»</a:t>
            </a:r>
            <a:r>
              <a:rPr lang="ru-R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через поколения»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657642" y="5166911"/>
            <a:ext cx="4152440" cy="1117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75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1551709"/>
            <a:ext cx="10515600" cy="432261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3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Родины… Оно начинается у ребёнка с отношения к семье, к самым близким людям – к матери и отцу, бабушке и дедушке. Это корни, связывающие его с родным домом и ближайшим окружением. Чувство Родины начинается с восхищения тем, что видит перед собой малыш, чему он изумляется, и что вызывает отклик в его душе…. И хотя  многие впечатления ещё не осознаны им глубоко, но, пропущенные через детское восприятие, они играют огромную роль в становлении личности патриота.</a:t>
            </a:r>
          </a:p>
        </p:txBody>
      </p:sp>
    </p:spTree>
    <p:extLst>
      <p:ext uri="{BB962C8B-B14F-4D97-AF65-F5344CB8AC3E}">
        <p14:creationId xmlns:p14="http://schemas.microsoft.com/office/powerpoint/2010/main" val="409948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7725"/>
          </a:xfr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304801" y="73891"/>
            <a:ext cx="7287490" cy="41563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Цели: </a:t>
            </a:r>
          </a:p>
          <a:p>
            <a:endParaRPr lang="ru-RU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4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гуманной, духовно-нравственной личности, достойных граждан России, патриотов своего Отечества. </a:t>
            </a:r>
          </a:p>
          <a:p>
            <a:pPr>
              <a:buFont typeface="Arial" pitchFamily="34" charset="0"/>
              <a:buChar char="•"/>
            </a:pPr>
            <a:r>
              <a:rPr lang="ru-RU" sz="4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 чувства любви к своей семье, городу, к природе, культуре, истории  родного края. </a:t>
            </a:r>
          </a:p>
          <a:p>
            <a:pPr>
              <a:buFont typeface="Arial" pitchFamily="34" charset="0"/>
              <a:buChar char="•"/>
            </a:pPr>
            <a:r>
              <a:rPr lang="ru-RU" sz="4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чувства собственного  достоинства, как представителя своего народа, уважения к прошлому, настоящему, будущему родного края, толерантного отношения к представителям других национальностей.</a:t>
            </a:r>
          </a:p>
          <a:p>
            <a:pPr algn="just"/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8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7725"/>
          </a:xfr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304801" y="365125"/>
            <a:ext cx="7287490" cy="4567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4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6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знаний об истории своей родной страны, её природных богатствах; социально-экономической значимости; </a:t>
            </a:r>
            <a:b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возникновение стойкого интереса к русской народной культуре, традициям и обычаям русского народа. Осознанное употребление в активной речи русского фольклора (пословиц, поговорок, поговорок, </a:t>
            </a:r>
            <a:r>
              <a:rPr lang="ru-RU" sz="6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закличек</a:t>
            </a:r>
            <a: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патриотических чувств через изучение государственной символики России привлечение семьи к нравственно-патриотическому воспитанию детей.</a:t>
            </a:r>
          </a:p>
          <a:p>
            <a: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-наличие у детей знаний об истории своей родной страны, её природных богатствах; социально-экономической значимости; </a:t>
            </a:r>
            <a:b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возникновение стойкого интереса к русской народной культуре, традициям и обычаям русского народа. Осознанное употребление в активной речи русского фольклора (пословиц, поговорок, поговорок, </a:t>
            </a:r>
            <a:r>
              <a:rPr lang="ru-RU" sz="6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закличек</a:t>
            </a:r>
            <a: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патриотических чувств через изучение государственной символики России привлечение семьи к нравственно-патриотическому воспитанию детей.</a:t>
            </a:r>
          </a:p>
          <a:p>
            <a:pPr algn="just"/>
            <a:endParaRPr lang="ru-RU" sz="6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43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258" y="2717723"/>
            <a:ext cx="3338111" cy="112509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ПАТРИОТ</a:t>
            </a:r>
            <a:endParaRPr lang="ru-RU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436385" y="758328"/>
            <a:ext cx="3821017" cy="1234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85590" y="378690"/>
            <a:ext cx="5846284" cy="2466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формы работы:</a:t>
            </a:r>
          </a:p>
          <a:p>
            <a:pPr marL="457200" indent="-457200">
              <a:buFontTx/>
              <a:buChar char="-"/>
            </a:pPr>
            <a:r>
              <a:rPr 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занятия</a:t>
            </a:r>
          </a:p>
          <a:p>
            <a:pPr marL="457200" indent="-457200">
              <a:buFontTx/>
              <a:buChar char="-"/>
            </a:pPr>
            <a:r>
              <a:rPr 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семьей</a:t>
            </a:r>
          </a:p>
          <a:p>
            <a:pPr marL="457200" indent="-457200">
              <a:buFontTx/>
              <a:buChar char="-"/>
            </a:pPr>
            <a:r>
              <a:rPr 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экскурсии , прогулки</a:t>
            </a:r>
          </a:p>
          <a:p>
            <a:pPr marL="457200" indent="-457200">
              <a:buFontTx/>
              <a:buChar char="-"/>
            </a:pPr>
            <a:r>
              <a:rPr 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детьми</a:t>
            </a:r>
          </a:p>
          <a:p>
            <a:pPr marL="457200" indent="-457200">
              <a:buFontTx/>
              <a:buChar char="-"/>
            </a:pPr>
            <a:r>
              <a:rPr 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Разучивание стихов ,песен</a:t>
            </a:r>
          </a:p>
          <a:p>
            <a:pPr marL="457200" indent="-457200">
              <a:buFontTx/>
              <a:buChar char="-"/>
            </a:pPr>
            <a:r>
              <a:rPr 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пример педагога</a:t>
            </a:r>
          </a:p>
          <a:p>
            <a:pPr marL="457200" indent="-457200">
              <a:buFontTx/>
              <a:buChar char="-"/>
            </a:pPr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329889" y="5375313"/>
            <a:ext cx="4280052" cy="946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25417" y="5375313"/>
            <a:ext cx="5479055" cy="1233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8566535" y="2953437"/>
            <a:ext cx="3283025" cy="1233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464" y="157018"/>
            <a:ext cx="3893518" cy="27964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06369" y="3110453"/>
            <a:ext cx="4177745" cy="32113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513" y="3483429"/>
            <a:ext cx="5580532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8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15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230909"/>
            <a:ext cx="7980218" cy="3740727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 2020-2025 года в практике приняли участие 46 воспитанников. 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проведено более 60 мероприятий. Из них более 10 мероприятий с социально значимыми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 посёлка.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результаты полученных знаний можно увидеть в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представленной диаграмме.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436385" y="758328"/>
            <a:ext cx="3821017" cy="1234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85590" y="378690"/>
            <a:ext cx="5846284" cy="2466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329889" y="5375313"/>
            <a:ext cx="4280052" cy="946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25417" y="5375313"/>
            <a:ext cx="5479055" cy="1233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8566535" y="2953437"/>
            <a:ext cx="3283025" cy="1233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1673" y="600364"/>
            <a:ext cx="43133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Данные о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результативности: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92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15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9284" y="446599"/>
            <a:ext cx="7980218" cy="3740727"/>
          </a:xfrm>
        </p:spPr>
        <p:txBody>
          <a:bodyPr>
            <a:noAutofit/>
          </a:bodyPr>
          <a:lstStyle/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436385" y="758328"/>
            <a:ext cx="3821017" cy="1234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85590" y="378690"/>
            <a:ext cx="5846284" cy="2466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329889" y="5375313"/>
            <a:ext cx="4280052" cy="946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25417" y="5375313"/>
            <a:ext cx="5479055" cy="1233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8566535" y="2953437"/>
            <a:ext cx="3283025" cy="1233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864" y="230909"/>
            <a:ext cx="9840686" cy="474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15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406" y="446599"/>
            <a:ext cx="9746096" cy="374072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436385" y="758328"/>
            <a:ext cx="3821017" cy="1234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85590" y="378690"/>
            <a:ext cx="5846284" cy="2466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329889" y="5375313"/>
            <a:ext cx="4280052" cy="946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25417" y="5375313"/>
            <a:ext cx="5479055" cy="1233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8566535" y="2953437"/>
            <a:ext cx="3283025" cy="1233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0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71181"/>
            <a:ext cx="10515600" cy="477030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00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404</Words>
  <Application>Microsoft Office PowerPoint</Application>
  <PresentationFormat>Широкоэкранный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Georgia</vt:lpstr>
      <vt:lpstr>Times New Roman</vt:lpstr>
      <vt:lpstr>Тема Office</vt:lpstr>
      <vt:lpstr>   Муниципальный конкурс лучших практик в сфере образования «Педагогический потенциал Березовского района»  в номинации конкурса «Лучшие практики в дошкольном образовании»  «Память через поколения»</vt:lpstr>
      <vt:lpstr>Актуальность: Чувство Родины… Оно начинается у ребёнка с отношения к семье, к самым близким людям – к матери и отцу, бабушке и дедушке. Это корни, связывающие его с родным домом и ближайшим окружением. Чувство Родины начинается с восхищения тем, что видит перед собой малыш, чему он изумляется, и что вызывает отклик в его душе…. И хотя  многие впечатления ещё не осознаны им глубоко, но, пропущенные через детское восприятие, они играют огромную роль в становлении личности патриота.</vt:lpstr>
      <vt:lpstr>Презентация PowerPoint</vt:lpstr>
      <vt:lpstr>Презентация PowerPoint</vt:lpstr>
      <vt:lpstr>ПАТРИОТ</vt:lpstr>
      <vt:lpstr>В период с 2020-2025 года в практике приняли участие 46 воспитанников.  Было проведено более 60 мероприятий. Из них более 10 мероприятий с социально значимыми организациями посёлка. Все результаты полученных знаний можно увидеть в представленной диаграмме.</vt:lpstr>
      <vt:lpstr>Презентация PowerPoint</vt:lpstr>
      <vt:lpstr>Спасибо за внимание!</vt:lpstr>
      <vt:lpstr>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«Кто такой патриот?»</dc:title>
  <dc:creator>noutshkhp1219</dc:creator>
  <cp:lastModifiedBy>Admin</cp:lastModifiedBy>
  <cp:revision>35</cp:revision>
  <dcterms:created xsi:type="dcterms:W3CDTF">2022-03-24T02:46:50Z</dcterms:created>
  <dcterms:modified xsi:type="dcterms:W3CDTF">2025-10-30T14:12:40Z</dcterms:modified>
</cp:coreProperties>
</file>