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72" r:id="rId4"/>
    <p:sldId id="276" r:id="rId5"/>
    <p:sldId id="271" r:id="rId6"/>
    <p:sldId id="258" r:id="rId7"/>
    <p:sldId id="260" r:id="rId8"/>
    <p:sldId id="261" r:id="rId9"/>
    <p:sldId id="257" r:id="rId10"/>
    <p:sldId id="262" r:id="rId11"/>
    <p:sldId id="259" r:id="rId12"/>
    <p:sldId id="274" r:id="rId13"/>
    <p:sldId id="266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99"/>
    <a:srgbClr val="0066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Проект "Школа юного юриста"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F94E1-08CF-4407-894C-BCA039821906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A0590-63E5-46E2-8593-BC76C22B51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5235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Проект "Школа юного юриста"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92A89-2938-44C4-BC79-51180338A14E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32111-A647-4BCC-B347-B9DA655399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31630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32111-A647-4BCC-B347-B9DA6553998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Проект "Школа юного юриста"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569B-D079-4E8C-94C1-2D02DC8AD19D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F035-7AB1-4C79-A58F-90236A7C4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kremlin.ru/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hyperlink" Target="http://kids.kremlin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0;&#1089;&#1090;&#1086;&#1088;&#1080;&#1103;,%20&#1086;&#1073;&#1097;&#1077;&#1089;&#1090;&#1074;&#1086;\&#1055;&#1088;&#1077;&#1079;&#1080;&#1076;&#1077;&#1085;&#1090;-&#1075;&#1072;&#1088;&#1072;&#1085;&#1090;\MVI_5303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136904" cy="6336704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Президент – </a:t>
            </a:r>
          </a:p>
          <a:p>
            <a:r>
              <a:rPr lang="ru-RU" sz="6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гарант Конституции</a:t>
            </a:r>
            <a:endParaRPr lang="ru-RU" sz="6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8822" y="764704"/>
            <a:ext cx="8751102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У  Президента РФ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есть свой сайт –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http://www.kremlin.ru/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можно узнать обо всем, чем занимается Президент, как он выполняет свои обязанности </a:t>
            </a:r>
            <a:r>
              <a:rPr lang="ru-RU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ГАРАНТА КОНСТИТУЦИИ.</a:t>
            </a:r>
            <a:endParaRPr lang="ru-RU" b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А еще на этом сайте есть                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специальная страничка для детей.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://kids.kremlin.ru/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5373216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pic>
        <p:nvPicPr>
          <p:cNvPr id="2050" name="Picture 2" descr="C:\Users\Админ\Desktop\загруженное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941" y="764704"/>
            <a:ext cx="12763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Админ\Desktop\Путин-1.jpg.files\vcm_s_kf_m160_160x11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64704"/>
            <a:ext cx="15240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дмин\Desktop\uznaiprezident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762" y="3972669"/>
            <a:ext cx="150495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2364296" y="1542795"/>
            <a:ext cx="4343400" cy="44958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Ребенок имеет  право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5301208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55031" y="764704"/>
            <a:ext cx="2016224" cy="6403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ЖИЗНЬ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1084886"/>
            <a:ext cx="2736304" cy="11581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СВОБОДУ И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ЛИЧНУЮ НЕПРИКОСНОВЕННОСТЬ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1084887"/>
            <a:ext cx="2736304" cy="10982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ОХРАНУ ЗДОРОВЬЯ И МЕДИЦИНСКУЮ ПОМОЩЬ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5441" y="3140968"/>
            <a:ext cx="2184784" cy="86845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ВОСПИТАНИЕ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СЕМЬЕ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76256" y="3470512"/>
            <a:ext cx="2016224" cy="6403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ОБРАЗОВАНИЕ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28184" y="4941168"/>
            <a:ext cx="2016224" cy="6403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ЖИЛИЩЕ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581128"/>
            <a:ext cx="2736303" cy="112910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 СОБСТВЕННОСТИ И НАСЛЕДОВАНИЯ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75656" y="6054077"/>
            <a:ext cx="6408712" cy="640365"/>
          </a:xfrm>
          <a:prstGeom prst="roundRect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кодекс, Гражданский кодекс, Трудовой кодекс, Уголовный кодекс и  другие законы</a:t>
            </a:r>
            <a:endParaRPr lang="ru-RU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5541979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 </a:t>
            </a: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44644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Президент строго контролирует соблюдение всех законов, </a:t>
            </a:r>
            <a:b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как для детей, так и для взрослых.</a:t>
            </a:r>
            <a:b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Ему в этом помогает Конституционный суд.</a:t>
            </a:r>
            <a:b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су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925326"/>
            <a:ext cx="2448272" cy="1701549"/>
          </a:xfrm>
          <a:prstGeom prst="rect">
            <a:avLst/>
          </a:prstGeom>
        </p:spPr>
      </p:pic>
      <p:pic>
        <p:nvPicPr>
          <p:cNvPr id="8" name="Рисунок 7" descr="t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4941168"/>
            <a:ext cx="2405166" cy="1716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58326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Президентом – это работа. В ней очень-очень много разных обязанностей, многие из которых записаны в Конституции. </a:t>
            </a:r>
            <a:b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Президент должен их все выполнять.  </a:t>
            </a:r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5157192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1196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6019353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вы знаете, что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перевод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pPr marL="0" lv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язык.</a:t>
            </a:r>
          </a:p>
          <a:p>
            <a:pPr marL="0" lv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Существуют рукописная (каллиграфическая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Конституция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Иллюстрированная</a:t>
            </a:r>
          </a:p>
          <a:p>
            <a:pPr marL="0" lv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Конституция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России» и Конституция в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специальном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варианте для слепых людей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Два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экземпляра Конституции России побывали в космосе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329 дней. В 1999 году брошюра побывала на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орбитальном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комплексе "Мир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2005 году вместе с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Конституцией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Евросоюза Конституция России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отправилась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борт МКС.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5373216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01755" y="1221912"/>
            <a:ext cx="1143000" cy="1033272"/>
          </a:xfrm>
          <a:prstGeom prst="horizontalScroll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28800" y="2469732"/>
            <a:ext cx="1143000" cy="1033272"/>
          </a:xfrm>
          <a:prstGeom prst="horizontalScroll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628800" y="4221088"/>
            <a:ext cx="1143000" cy="1033272"/>
          </a:xfrm>
          <a:prstGeom prst="horizontalScroll">
            <a:avLst/>
          </a:prstGeom>
          <a:solidFill>
            <a:srgbClr val="FFFF0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pic>
        <p:nvPicPr>
          <p:cNvPr id="1028" name="Picture 4" descr="C:\Users\user\Desktop\IMG_53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620688"/>
            <a:ext cx="5736637" cy="43024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5589240"/>
            <a:ext cx="8471284" cy="7829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Теперь мы все знаем, что </a:t>
            </a:r>
            <a:b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гарант Конституции - Президент</a:t>
            </a:r>
            <a:endParaRPr lang="ru-RU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95536" y="2852936"/>
            <a:ext cx="8229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Конституции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5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5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36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836712"/>
            <a:ext cx="619272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   лет</a:t>
            </a:r>
            <a:endParaRPr lang="ru-RU" sz="1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44574" y="1527474"/>
            <a:ext cx="8229600" cy="431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Действующая Конституция РФ принята всенародным голосованием (референдумом) </a:t>
            </a:r>
            <a:endParaRPr lang="ru-RU" sz="28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декабря 1993 года.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</a:t>
            </a:r>
            <a:r>
              <a:rPr lang="ru-RU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28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закрепляет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конституционного строя России, права и свободы человека и гражданина, федеративное устройство, организацию высших органов государственной власти.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0"/>
            <a:ext cx="871296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8455" y="5373216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VI_5303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21196" y="1052736"/>
            <a:ext cx="8229600" cy="463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 – 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закон </a:t>
            </a:r>
            <a:endParaRPr lang="ru-RU" sz="36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</a:t>
            </a:r>
            <a:r>
              <a:rPr lang="ru-RU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государства, </a:t>
            </a:r>
            <a:endParaRPr lang="ru-RU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endParaRPr lang="ru-RU" sz="36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высшую </a:t>
            </a:r>
            <a:r>
              <a:rPr lang="ru-RU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юридическую силу, </a:t>
            </a:r>
            <a:endParaRPr lang="ru-RU" sz="36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</a:t>
            </a:r>
            <a:r>
              <a:rPr lang="ru-RU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</a:t>
            </a:r>
            <a:endParaRPr lang="ru-RU" sz="36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всей </a:t>
            </a:r>
            <a:r>
              <a:rPr lang="ru-RU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36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5373216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5541979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81790" y="1285529"/>
            <a:ext cx="3492388" cy="720080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РФ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2209" y="2357264"/>
            <a:ext cx="3492388" cy="1156997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Глава государства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7828" y="2365648"/>
            <a:ext cx="4312096" cy="1148613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 Конституции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 и свобод человека и гражданина. Принимает меры по охране суверенитета РФ,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независимости.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240288"/>
            <a:ext cx="3492388" cy="1152129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Определяет основные направления внутренней и внешней политики государства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4221087"/>
            <a:ext cx="4138178" cy="1152129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Представляет РФ внутри страны и в международных отношениях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131840" y="2005609"/>
            <a:ext cx="288032" cy="343270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004048" y="2005609"/>
            <a:ext cx="288032" cy="343269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664597" y="2005609"/>
            <a:ext cx="288032" cy="2215478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346409" y="2005609"/>
            <a:ext cx="288032" cy="2215478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835696" y="188640"/>
            <a:ext cx="547260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5373216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pic>
        <p:nvPicPr>
          <p:cNvPr id="1027" name="Picture 3" descr="C:\Users\Админ\Desktop\0006-003-V-Konstitutsii-RF-zapisany-nashi-prava-svobody-i-objazannost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292608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848202" y="1196752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слова ГАРАНТ: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от французского слова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дающее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гарантию в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чем-нибудь.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Слово «гарантия» появилось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во времена Петра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Обещания, обязательства.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4027782" y="1889313"/>
            <a:ext cx="720080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057972" y="3104964"/>
            <a:ext cx="720080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221088"/>
            <a:ext cx="78943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или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лицо, предоставляющие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определенные гарантии и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наблюдающие за их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осуществлением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кто или то,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обеспечивает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исполнение 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чего-либо.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395536" y="4509120"/>
            <a:ext cx="720080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95536" y="5770447"/>
            <a:ext cx="720080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                  Статья </a:t>
            </a: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81 </a:t>
            </a:r>
            <a:endParaRPr lang="ru-RU" sz="28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5373216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89802" y="1484784"/>
            <a:ext cx="3492388" cy="720080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РФ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636912"/>
            <a:ext cx="3492388" cy="1728192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Выбирается на шесть лет гражданами РФ на основе всеобщего равного и прямого избирательного права при тайном голосовании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00092" y="2690918"/>
            <a:ext cx="3492388" cy="1620180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Гражданин РФ не моложе 35 лет, постоянно проживающий в РФ не менее 10 лет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4588458"/>
            <a:ext cx="3492388" cy="1569516"/>
          </a:xfrm>
          <a:prstGeom prst="rect">
            <a:avLst/>
          </a:prstGeom>
          <a:solidFill>
            <a:srgbClr val="FFFF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Одно и то же лицо не может занимать должность Президента РФ более двух сроков подряд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231569" y="2204864"/>
            <a:ext cx="288032" cy="432048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580112" y="2204864"/>
            <a:ext cx="288032" cy="432048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91980" y="2274014"/>
            <a:ext cx="288032" cy="2235105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5373216"/>
            <a:ext cx="571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79512" y="188640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Проект «Школа юного юриста»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3" y="5013176"/>
            <a:ext cx="4709796" cy="164694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Церемония вступления Владимира Путина в должность Президента России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Путин произносит текст присяги на инаугурации держа правую руку на специальном экземпляре Конституции, по левую руку расположен Знак Президента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764704"/>
            <a:ext cx="4728053" cy="4032448"/>
          </a:xfrm>
        </p:spPr>
      </p:pic>
      <p:sp>
        <p:nvSpPr>
          <p:cNvPr id="10" name="Прямоугольник 9"/>
          <p:cNvSpPr/>
          <p:nvPr/>
        </p:nvSpPr>
        <p:spPr>
          <a:xfrm>
            <a:off x="5067537" y="764704"/>
            <a:ext cx="38838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вступлении в должность Президент Российской Федерации приносит народу следующую присягу: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"Клянусь при осуществлении полномочий Президента Российской Федерации уважать и охранять права и свободы человека и гражданина, соблюдать и защищать Конституцию Российской Федерации, защищать суверенитет и независимость, безопасность и целостность государства, верно служить народу".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599</Words>
  <Application>Microsoft Office PowerPoint</Application>
  <PresentationFormat>Экран (4:3)</PresentationFormat>
  <Paragraphs>116</Paragraphs>
  <Slides>15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Церемония вступления Владимира Путина в должность Президента России.  Владимир Путин произносит текст присяги на инаугурации держа правую руку на специальном экземпляре Конституции, по левую руку расположен Знак Президента</vt:lpstr>
      <vt:lpstr>Слайд 10</vt:lpstr>
      <vt:lpstr>Слайд 11</vt:lpstr>
      <vt:lpstr>Президент строго контролирует соблюдение всех законов,  как для детей, так и для взрослых.  Ему в этом помогает Конституционный суд. </vt:lpstr>
      <vt:lpstr>Быть Президентом – это работа. В ней очень-очень много разных обязанностей, многие из которых записаны в Конституции.  И Президент должен их все выполнять.  </vt:lpstr>
      <vt:lpstr>Слайд 14</vt:lpstr>
      <vt:lpstr>                                   Теперь мы все знаем, что                                   гарант Конституции - Президент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95</cp:revision>
  <dcterms:created xsi:type="dcterms:W3CDTF">2013-11-12T12:20:59Z</dcterms:created>
  <dcterms:modified xsi:type="dcterms:W3CDTF">2024-04-23T08:41:02Z</dcterms:modified>
</cp:coreProperties>
</file>