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87" r:id="rId8"/>
    <p:sldId id="285" r:id="rId9"/>
    <p:sldId id="266" r:id="rId10"/>
    <p:sldId id="258" r:id="rId11"/>
    <p:sldId id="288" r:id="rId12"/>
    <p:sldId id="289" r:id="rId13"/>
    <p:sldId id="290" r:id="rId14"/>
    <p:sldId id="292" r:id="rId15"/>
    <p:sldId id="293" r:id="rId16"/>
    <p:sldId id="294" r:id="rId17"/>
    <p:sldId id="295" r:id="rId18"/>
    <p:sldId id="296" r:id="rId19"/>
    <p:sldId id="300" r:id="rId20"/>
    <p:sldId id="297" r:id="rId21"/>
    <p:sldId id="298" r:id="rId22"/>
    <p:sldId id="270" r:id="rId23"/>
    <p:sldId id="281" r:id="rId24"/>
    <p:sldId id="302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2" autoAdjust="0"/>
  </p:normalViewPr>
  <p:slideViewPr>
    <p:cSldViewPr>
      <p:cViewPr varScale="1">
        <p:scale>
          <a:sx n="143" d="100"/>
          <a:sy n="143" d="100"/>
        </p:scale>
        <p:origin x="43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7910-9C9C-4733-AB63-C1EF0204715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43E7-B14D-4D70-84D0-AE6DA5E79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7910-9C9C-4733-AB63-C1EF0204715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43E7-B14D-4D70-84D0-AE6DA5E79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7910-9C9C-4733-AB63-C1EF0204715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43E7-B14D-4D70-84D0-AE6DA5E79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EC01D-39BD-4287-8BE6-31820661E26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19F25-C3F7-4964-8EDF-9F23D1840CF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35121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CF605-F3CD-4EE5-A868-F3D68CEFE33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110D5-150D-45FA-8711-BD49184613F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0540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AA27B-E164-4574-BFCA-C5A77A8F74A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14754-5E73-461B-B46A-68E2386B7E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81113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F2D2A-3439-413A-837F-CD3617CCAAA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5B72A-C29C-4D62-AACA-413FA32855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826849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1960C-169A-45DC-B840-02DCECC07D3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A4E6C-300E-4282-97C2-05687B1B8CE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259199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A7A9-6E08-4CC4-99E0-032B0ED8F2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FF1F1-6BB9-474F-A31E-5D0BC7DA0B2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309874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D92F2-C266-4475-84FD-F25098484CE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B5FE2-9BBE-433B-A8AA-F817DCFA553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436498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0A77F-ED8C-4339-B140-485851688DD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2498A-707D-423B-9965-306C4FB3A0F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45152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7910-9C9C-4733-AB63-C1EF0204715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43E7-B14D-4D70-84D0-AE6DA5E79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B2A9F-8A0B-4C90-A76A-CC925338404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BD92E-CE88-4291-A8A9-2CC1B3C6477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222237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EF106-E684-4E8C-9870-20F85823134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91530-8F88-48A0-9871-FDF43640158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42048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7651E-E20B-42ED-A93A-139C69B3A13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FAE44-7647-4FD3-8A3C-EFBC38D139C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97629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EC01D-39BD-4287-8BE6-31820661E26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19F25-C3F7-4964-8EDF-9F23D1840CF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974195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CF605-F3CD-4EE5-A868-F3D68CEFE33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110D5-150D-45FA-8711-BD49184613F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2398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AA27B-E164-4574-BFCA-C5A77A8F74A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14754-5E73-461B-B46A-68E2386B7E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04232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F2D2A-3439-413A-837F-CD3617CCAAA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5B72A-C29C-4D62-AACA-413FA32855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01638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1960C-169A-45DC-B840-02DCECC07D3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A4E6C-300E-4282-97C2-05687B1B8CE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01289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A7A9-6E08-4CC4-99E0-032B0ED8F2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FF1F1-6BB9-474F-A31E-5D0BC7DA0B2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256636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D92F2-C266-4475-84FD-F25098484CE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B5FE2-9BBE-433B-A8AA-F817DCFA553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413166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7910-9C9C-4733-AB63-C1EF0204715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43E7-B14D-4D70-84D0-AE6DA5E79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0A77F-ED8C-4339-B140-485851688DD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2498A-707D-423B-9965-306C4FB3A0F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043506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B2A9F-8A0B-4C90-A76A-CC925338404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BD92E-CE88-4291-A8A9-2CC1B3C6477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72961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EF106-E684-4E8C-9870-20F85823134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91530-8F88-48A0-9871-FDF43640158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241158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7651E-E20B-42ED-A93A-139C69B3A13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FAE44-7647-4FD3-8A3C-EFBC38D139C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269324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EC01D-39BD-4287-8BE6-31820661E26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19F25-C3F7-4964-8EDF-9F23D1840CF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948288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CF605-F3CD-4EE5-A868-F3D68CEFE33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110D5-150D-45FA-8711-BD49184613F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2255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AA27B-E164-4574-BFCA-C5A77A8F74A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14754-5E73-461B-B46A-68E2386B7E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211577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F2D2A-3439-413A-837F-CD3617CCAAA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5B72A-C29C-4D62-AACA-413FA32855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617905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1960C-169A-45DC-B840-02DCECC07D3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A4E6C-300E-4282-97C2-05687B1B8CE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883579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A7A9-6E08-4CC4-99E0-032B0ED8F2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FF1F1-6BB9-474F-A31E-5D0BC7DA0B2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0114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7910-9C9C-4733-AB63-C1EF0204715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43E7-B14D-4D70-84D0-AE6DA5E79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D92F2-C266-4475-84FD-F25098484CE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B5FE2-9BBE-433B-A8AA-F817DCFA553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270744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0A77F-ED8C-4339-B140-485851688DD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2498A-707D-423B-9965-306C4FB3A0F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160620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B2A9F-8A0B-4C90-A76A-CC925338404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BD92E-CE88-4291-A8A9-2CC1B3C6477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834573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EF106-E684-4E8C-9870-20F85823134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91530-8F88-48A0-9871-FDF43640158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582467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7651E-E20B-42ED-A93A-139C69B3A13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FAE44-7647-4FD3-8A3C-EFBC38D139C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477853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EC01D-39BD-4287-8BE6-31820661E26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19F25-C3F7-4964-8EDF-9F23D1840CF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777143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CF605-F3CD-4EE5-A868-F3D68CEFE33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110D5-150D-45FA-8711-BD49184613F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1875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AA27B-E164-4574-BFCA-C5A77A8F74A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14754-5E73-461B-B46A-68E2386B7E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081536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F2D2A-3439-413A-837F-CD3617CCAAA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5B72A-C29C-4D62-AACA-413FA32855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946029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1960C-169A-45DC-B840-02DCECC07D3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A4E6C-300E-4282-97C2-05687B1B8CE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6187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7910-9C9C-4733-AB63-C1EF0204715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43E7-B14D-4D70-84D0-AE6DA5E79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A7A9-6E08-4CC4-99E0-032B0ED8F2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FF1F1-6BB9-474F-A31E-5D0BC7DA0B2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666494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D92F2-C266-4475-84FD-F25098484CE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B5FE2-9BBE-433B-A8AA-F817DCFA553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132649"/>
      </p:ext>
    </p:extLst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0A77F-ED8C-4339-B140-485851688DD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2498A-707D-423B-9965-306C4FB3A0F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043939"/>
      </p:ext>
    </p:extLst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B2A9F-8A0B-4C90-A76A-CC925338404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BD92E-CE88-4291-A8A9-2CC1B3C6477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426196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EF106-E684-4E8C-9870-20F85823134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91530-8F88-48A0-9871-FDF43640158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964803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7651E-E20B-42ED-A93A-139C69B3A13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FAE44-7647-4FD3-8A3C-EFBC38D139C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652757"/>
      </p:ext>
    </p:extLst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EC01D-39BD-4287-8BE6-31820661E26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19F25-C3F7-4964-8EDF-9F23D1840CF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646072"/>
      </p:ext>
    </p:extLst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CF605-F3CD-4EE5-A868-F3D68CEFE33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110D5-150D-45FA-8711-BD49184613F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6416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AA27B-E164-4574-BFCA-C5A77A8F74A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14754-5E73-461B-B46A-68E2386B7E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11458"/>
      </p:ext>
    </p:extLst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F2D2A-3439-413A-837F-CD3617CCAAA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5B72A-C29C-4D62-AACA-413FA32855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05951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7910-9C9C-4733-AB63-C1EF0204715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43E7-B14D-4D70-84D0-AE6DA5E79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1960C-169A-45DC-B840-02DCECC07D3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A4E6C-300E-4282-97C2-05687B1B8CE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817019"/>
      </p:ext>
    </p:extLst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A7A9-6E08-4CC4-99E0-032B0ED8F2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FF1F1-6BB9-474F-A31E-5D0BC7DA0B2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860112"/>
      </p:ext>
    </p:extLst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D92F2-C266-4475-84FD-F25098484CE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B5FE2-9BBE-433B-A8AA-F817DCFA553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277689"/>
      </p:ext>
    </p:extLst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0A77F-ED8C-4339-B140-485851688DD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2498A-707D-423B-9965-306C4FB3A0F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68720"/>
      </p:ext>
    </p:extLst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B2A9F-8A0B-4C90-A76A-CC925338404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BD92E-CE88-4291-A8A9-2CC1B3C6477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783643"/>
      </p:ext>
    </p:extLst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EF106-E684-4E8C-9870-20F85823134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91530-8F88-48A0-9871-FDF43640158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858990"/>
      </p:ext>
    </p:extLst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7651E-E20B-42ED-A93A-139C69B3A13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FAE44-7647-4FD3-8A3C-EFBC38D139C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707023"/>
      </p:ext>
    </p:extLst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EC01D-39BD-4287-8BE6-31820661E26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19F25-C3F7-4964-8EDF-9F23D1840CF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238788"/>
      </p:ext>
    </p:extLst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CF605-F3CD-4EE5-A868-F3D68CEFE33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110D5-150D-45FA-8711-BD49184613F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9876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AA27B-E164-4574-BFCA-C5A77A8F74A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14754-5E73-461B-B46A-68E2386B7EF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32986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7910-9C9C-4733-AB63-C1EF0204715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43E7-B14D-4D70-84D0-AE6DA5E79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F2D2A-3439-413A-837F-CD3617CCAAA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5B72A-C29C-4D62-AACA-413FA32855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359120"/>
      </p:ext>
    </p:extLst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1960C-169A-45DC-B840-02DCECC07D3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A4E6C-300E-4282-97C2-05687B1B8CE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465703"/>
      </p:ext>
    </p:extLst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9A7A9-6E08-4CC4-99E0-032B0ED8F2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FF1F1-6BB9-474F-A31E-5D0BC7DA0B2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749465"/>
      </p:ext>
    </p:extLst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D92F2-C266-4475-84FD-F25098484CE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B5FE2-9BBE-433B-A8AA-F817DCFA553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932064"/>
      </p:ext>
    </p:extLst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0A77F-ED8C-4339-B140-485851688DD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2498A-707D-423B-9965-306C4FB3A0F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040118"/>
      </p:ext>
    </p:extLst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B2A9F-8A0B-4C90-A76A-CC925338404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BD92E-CE88-4291-A8A9-2CC1B3C6477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105656"/>
      </p:ext>
    </p:extLst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EF106-E684-4E8C-9870-20F85823134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91530-8F88-48A0-9871-FDF43640158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023012"/>
      </p:ext>
    </p:extLst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7651E-E20B-42ED-A93A-139C69B3A13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FAE44-7647-4FD3-8A3C-EFBC38D139C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7594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7910-9C9C-4733-AB63-C1EF0204715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43E7-B14D-4D70-84D0-AE6DA5E79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7910-9C9C-4733-AB63-C1EF0204715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43E7-B14D-4D70-84D0-AE6DA5E79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FA7910-9C9C-4733-AB63-C1EF0204715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0343E7-B14D-4D70-84D0-AE6DA5E79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EA751-5613-4125-A87E-54744459709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2E32E-5DED-4679-B00B-056C6E94A52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59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EA751-5613-4125-A87E-54744459709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2E32E-5DED-4679-B00B-056C6E94A52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8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EA751-5613-4125-A87E-54744459709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2E32E-5DED-4679-B00B-056C6E94A52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56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EA751-5613-4125-A87E-54744459709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2E32E-5DED-4679-B00B-056C6E94A52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EA751-5613-4125-A87E-54744459709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2E32E-5DED-4679-B00B-056C6E94A52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62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EA751-5613-4125-A87E-54744459709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2E32E-5DED-4679-B00B-056C6E94A52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11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slide" Target="slide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slide" Target="slide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slide" Target="slide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2.xml"/><Relationship Id="rId7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n-US" sz="2800" dirty="0" smtClean="0"/>
              <a:t>Use the first letters of the names of the things you see in the pictures and you will know what city we are going to travel</a:t>
            </a:r>
            <a:endParaRPr lang="ru-RU" sz="2800" dirty="0"/>
          </a:p>
        </p:txBody>
      </p:sp>
      <p:pic>
        <p:nvPicPr>
          <p:cNvPr id="11" name="Содержимое 10" descr="ночь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1096" y="4460116"/>
            <a:ext cx="2196000" cy="1548000"/>
          </a:xfrm>
          <a:prstGeom prst="ellipse">
            <a:avLst/>
          </a:prstGeom>
          <a:ln w="50800">
            <a:solidFill>
              <a:srgbClr val="800080"/>
            </a:solidFill>
          </a:ln>
        </p:spPr>
      </p:pic>
      <p:pic>
        <p:nvPicPr>
          <p:cNvPr id="1026" name="Picture 2" descr="http://www.katkisizhayat.com/images/kh/kh-limon.jpg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196000" cy="1548000"/>
          </a:xfrm>
          <a:prstGeom prst="ellipse">
            <a:avLst/>
          </a:prstGeom>
          <a:noFill/>
          <a:ln w="50800">
            <a:solidFill>
              <a:srgbClr val="990099"/>
            </a:solidFill>
          </a:ln>
        </p:spPr>
      </p:pic>
      <p:pic>
        <p:nvPicPr>
          <p:cNvPr id="1028" name="Picture 4" descr="http://www.newearth.media/wp-content/uploads/sites/9/2016/05/oceann728x400-480x270.jpg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2196000" cy="1548000"/>
          </a:xfrm>
          <a:prstGeom prst="ellipse">
            <a:avLst/>
          </a:prstGeom>
          <a:noFill/>
          <a:ln w="50800">
            <a:solidFill>
              <a:srgbClr val="800080"/>
            </a:solidFill>
          </a:ln>
        </p:spPr>
      </p:pic>
      <p:pic>
        <p:nvPicPr>
          <p:cNvPr id="1030" name="Picture 6" descr="http://images.easyfreeclipart.com/25/beka-book-clip-art-giraffe-neckmdashwith-a-red-arrow-25097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44823"/>
            <a:ext cx="1800000" cy="1548000"/>
          </a:xfrm>
          <a:prstGeom prst="ellipse">
            <a:avLst/>
          </a:prstGeom>
          <a:noFill/>
          <a:ln w="50800">
            <a:solidFill>
              <a:srgbClr val="800080"/>
            </a:solidFill>
          </a:ln>
        </p:spPr>
      </p:pic>
      <p:pic>
        <p:nvPicPr>
          <p:cNvPr id="1032" name="Picture 8" descr="http://club-33.ru/wp-content/uploads/2015/09/hip-hop-dance.jpg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196000" cy="1548000"/>
          </a:xfrm>
          <a:prstGeom prst="ellipse">
            <a:avLst/>
          </a:prstGeom>
          <a:noFill/>
          <a:ln w="50800">
            <a:solidFill>
              <a:srgbClr val="800080"/>
            </a:solidFill>
          </a:ln>
        </p:spPr>
      </p:pic>
      <p:sp>
        <p:nvSpPr>
          <p:cNvPr id="1036" name="AutoShape 12" descr="https://azraqiyya.files.wordpress.com/2015/06/nebo-noch-zvezdy-luna-siluety.jpg?w=440&amp;h=2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38" name="AutoShape 14" descr="https://azraqiyya.files.wordpress.com/2015/06/nebo-noch-zvezdy-luna-siluety.jpg?w=440&amp;h=2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040" name="Picture 16" descr="http://wallpaperscraft.ru/image/apelsiny_citrusovye_belyy_fon_list_polovina_dolka_44585_300x206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509120"/>
            <a:ext cx="2196000" cy="1548000"/>
          </a:xfrm>
          <a:prstGeom prst="ellipse">
            <a:avLst/>
          </a:prstGeom>
          <a:noFill/>
          <a:ln w="50800">
            <a:solidFill>
              <a:srgbClr val="80008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9552" y="170080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170080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170080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3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293096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4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4365104"/>
            <a:ext cx="47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4293096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6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3140968"/>
            <a:ext cx="421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3284984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emon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3212976"/>
            <a:ext cx="558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4088" y="3356992"/>
            <a:ext cx="87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cean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8344" y="2924944"/>
            <a:ext cx="548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8384" y="3068960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eck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5877272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5696" y="6021288"/>
            <a:ext cx="87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ance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5949280"/>
            <a:ext cx="1006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range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3968" y="5805264"/>
            <a:ext cx="5581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6296" y="5949280"/>
            <a:ext cx="74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ight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76256" y="5805264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6228184" y="3717032"/>
            <a:ext cx="720080" cy="648072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811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21424 0.0807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4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14861 0.073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37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4 0.1120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56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32535 -0.3185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-159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5625 -0.308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17951 -0.3081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1" grpId="0"/>
      <p:bldP spid="21" grpId="1"/>
      <p:bldP spid="23" grpId="0"/>
      <p:bldP spid="23" grpId="1"/>
      <p:bldP spid="25" grpId="0"/>
      <p:bldP spid="25" grpId="1"/>
      <p:bldP spid="28" grpId="0"/>
      <p:bldP spid="28" grpId="1"/>
      <p:bldP spid="30" grpId="0"/>
      <p:bldP spid="3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Natural History Museum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Picture 2" descr="http://uatraveller.com/images/articles/muzej-estestvennoj-istorii-london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5580000" cy="3708000"/>
          </a:xfrm>
          <a:prstGeom prst="rect">
            <a:avLst/>
          </a:prstGeom>
          <a:noFill/>
        </p:spPr>
      </p:pic>
      <p:pic>
        <p:nvPicPr>
          <p:cNvPr id="14340" name="Picture 4" descr="http://londonbeep.com/wp-content/uploads/2014/03/natural_history_museum_london-300x250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2664000" cy="1980000"/>
          </a:xfrm>
          <a:prstGeom prst="roundRect">
            <a:avLst/>
          </a:prstGeom>
          <a:noFill/>
        </p:spPr>
      </p:pic>
      <p:pic>
        <p:nvPicPr>
          <p:cNvPr id="14342" name="Picture 6" descr="http://now-here-this.timeout.com/wp-content/uploads/2011/09/NHM.jpg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664000" cy="1980000"/>
          </a:xfrm>
          <a:prstGeom prst="roundRect">
            <a:avLst/>
          </a:prstGeom>
          <a:noFill/>
        </p:spPr>
      </p:pic>
      <p:pic>
        <p:nvPicPr>
          <p:cNvPr id="14344" name="Picture 8" descr="http://images.chinahighlights.com/attraction/beijing/beijing-museum-of-natural-history/beijing-natural-history-museum03.jpg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664000" cy="1980000"/>
          </a:xfrm>
          <a:prstGeom prst="roundRect">
            <a:avLst/>
          </a:prstGeom>
          <a:noFill/>
        </p:spPr>
      </p:pic>
      <p:pic>
        <p:nvPicPr>
          <p:cNvPr id="14346" name="Picture 10" descr="http://cdn2-b.examiner.com/sites/default/files/styles/image_content_width/hash/2a/23/2a2353477e324f5c7eec3b6809261cde.jpg?itok=3fgUpcL1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2664000" cy="1980000"/>
          </a:xfrm>
          <a:prstGeom prst="roundRect">
            <a:avLst/>
          </a:prstGeom>
          <a:noFill/>
        </p:spPr>
      </p:pic>
      <p:sp>
        <p:nvSpPr>
          <p:cNvPr id="9" name="Выгнутая вправо стрелка 8">
            <a:hlinkClick r:id="rId7" action="ppaction://hlinksldjump"/>
          </p:cNvPr>
          <p:cNvSpPr/>
          <p:nvPr/>
        </p:nvSpPr>
        <p:spPr>
          <a:xfrm>
            <a:off x="4211960" y="1628800"/>
            <a:ext cx="864096" cy="648072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4489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en-US" sz="5800" b="1" dirty="0" smtClean="0">
                <a:solidFill>
                  <a:schemeClr val="accent6">
                    <a:lumMod val="75000"/>
                  </a:schemeClr>
                </a:solidFill>
              </a:rPr>
              <a:t>London Transport Museum</a:t>
            </a:r>
            <a:endParaRPr lang="ru-RU" sz="5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www.london-top-attractions.co.uk/wpimages/wp45e4748f_05_0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580000" cy="3708000"/>
          </a:xfrm>
          <a:prstGeom prst="rect">
            <a:avLst/>
          </a:prstGeom>
          <a:noFill/>
        </p:spPr>
      </p:pic>
      <p:pic>
        <p:nvPicPr>
          <p:cNvPr id="13316" name="Picture 4" descr="http://www.tourputevka.com/images/grabber/angliya/20150119/bd488e345fa445d66b91cfb311c6e38a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664000" cy="1980000"/>
          </a:xfrm>
          <a:prstGeom prst="roundRect">
            <a:avLst/>
          </a:prstGeom>
          <a:noFill/>
        </p:spPr>
      </p:pic>
      <p:pic>
        <p:nvPicPr>
          <p:cNvPr id="13318" name="Picture 6" descr="http://www.places-to-go.org.uk/Photos/transport_museum_horsebus.jpg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2664000" cy="1980000"/>
          </a:xfrm>
          <a:prstGeom prst="roundRect">
            <a:avLst/>
          </a:prstGeom>
          <a:noFill/>
        </p:spPr>
      </p:pic>
      <p:pic>
        <p:nvPicPr>
          <p:cNvPr id="13320" name="Picture 8" descr="http://cdn.images.guides.data.mobilytrip.com/wp_images/wall/72cddb47d7591093c07e9061c3ba052078ca68ee_Gb-ltmd-overview4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2664000" cy="1980000"/>
          </a:xfrm>
          <a:prstGeom prst="roundRect">
            <a:avLst/>
          </a:prstGeom>
          <a:noFill/>
        </p:spPr>
      </p:pic>
      <p:pic>
        <p:nvPicPr>
          <p:cNvPr id="13322" name="Picture 10" descr="http://tisamsebegid.ru/sites/default/files/fotorim/muzey-transporta-5.jpg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664000" cy="1980000"/>
          </a:xfrm>
          <a:prstGeom prst="roundRect">
            <a:avLst/>
          </a:prstGeom>
          <a:noFill/>
        </p:spPr>
      </p:pic>
      <p:sp>
        <p:nvSpPr>
          <p:cNvPr id="9" name="Выгнутая вправо стрелка 8">
            <a:hlinkClick r:id="rId7" action="ppaction://hlinksldjump"/>
          </p:cNvPr>
          <p:cNvSpPr/>
          <p:nvPr/>
        </p:nvSpPr>
        <p:spPr>
          <a:xfrm>
            <a:off x="4355976" y="5805264"/>
            <a:ext cx="864096" cy="648072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8285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5600" b="1" dirty="0" smtClean="0">
                <a:solidFill>
                  <a:schemeClr val="accent6">
                    <a:lumMod val="75000"/>
                  </a:schemeClr>
                </a:solidFill>
              </a:rPr>
              <a:t>Madam </a:t>
            </a:r>
            <a:r>
              <a:rPr lang="en-US" sz="5600" b="1" dirty="0" err="1" smtClean="0">
                <a:solidFill>
                  <a:schemeClr val="accent6">
                    <a:lumMod val="75000"/>
                  </a:schemeClr>
                </a:solidFill>
              </a:rPr>
              <a:t>Tussaud’s</a:t>
            </a:r>
            <a:r>
              <a:rPr lang="en-US" sz="5600" b="1" dirty="0" smtClean="0">
                <a:solidFill>
                  <a:schemeClr val="accent6">
                    <a:lumMod val="75000"/>
                  </a:schemeClr>
                </a:solidFill>
              </a:rPr>
              <a:t> Museum</a:t>
            </a:r>
            <a:endParaRPr lang="ru-RU" sz="5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2" name="Picture 4" descr="http://www.marshruty.ru/Img.ashx?T=A&amp;D=3e1480fb231f4618b95f60a4e1b7bc41&amp;F=MadameTussauds.jpg&amp;S=XL&amp;R=142509005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580000" cy="3708000"/>
          </a:xfrm>
          <a:prstGeom prst="rect">
            <a:avLst/>
          </a:prstGeom>
          <a:noFill/>
        </p:spPr>
      </p:pic>
      <p:pic>
        <p:nvPicPr>
          <p:cNvPr id="12294" name="Picture 6" descr="http://images.iimg.in/c/565d8b80c55d32f4bd8b456d-4-301-0-1448971141/google/madame-tussauds-wax-museum-royal-family.im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2664000" cy="1980000"/>
          </a:xfrm>
          <a:prstGeom prst="roundRect">
            <a:avLst/>
          </a:prstGeom>
          <a:noFill/>
        </p:spPr>
      </p:pic>
      <p:pic>
        <p:nvPicPr>
          <p:cNvPr id="12298" name="Picture 10" descr="http://static.republika.co.id/uploads/images/headline_slide/michael-jackson-_151204132817-389.jpg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664000" cy="1980000"/>
          </a:xfrm>
          <a:prstGeom prst="roundRect">
            <a:avLst/>
          </a:prstGeom>
          <a:noFill/>
        </p:spPr>
      </p:pic>
      <p:pic>
        <p:nvPicPr>
          <p:cNvPr id="12300" name="Picture 12" descr="http://www.tatilisec.com/wp-content/uploads/2011/04/Madame-Tussauds-Beatles-360x261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24744"/>
            <a:ext cx="2664000" cy="1980000"/>
          </a:xfrm>
          <a:prstGeom prst="roundRect">
            <a:avLst/>
          </a:prstGeom>
          <a:noFill/>
        </p:spPr>
      </p:pic>
      <p:pic>
        <p:nvPicPr>
          <p:cNvPr id="12302" name="Picture 14" descr="http://to-world-travel.ru/img/2015/042611/284715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509120"/>
            <a:ext cx="2664000" cy="1980000"/>
          </a:xfrm>
          <a:prstGeom prst="roundRect">
            <a:avLst/>
          </a:prstGeom>
          <a:noFill/>
        </p:spPr>
      </p:pic>
      <p:sp>
        <p:nvSpPr>
          <p:cNvPr id="9" name="Управляющая кнопка: назад 8">
            <a:hlinkClick r:id="" action="ppaction://hlinkshowjump?jump=nextslide" highlightClick="1"/>
          </p:cNvPr>
          <p:cNvSpPr/>
          <p:nvPr/>
        </p:nvSpPr>
        <p:spPr>
          <a:xfrm>
            <a:off x="4067944" y="5733256"/>
            <a:ext cx="720080" cy="682376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Выгнутая вправо стрелка 9">
            <a:hlinkClick r:id="rId7" action="ppaction://hlinksldjump"/>
          </p:cNvPr>
          <p:cNvSpPr/>
          <p:nvPr/>
        </p:nvSpPr>
        <p:spPr>
          <a:xfrm>
            <a:off x="4247640" y="1075930"/>
            <a:ext cx="864096" cy="648072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1932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889844"/>
            <a:ext cx="5886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(Поднимаем руки вверх и вниз)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(Разводим руки в стороны)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London town?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Where? Where?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(Поворачиваемся в стороны)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(Смотрим вверх)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eyes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Закрываем глаза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you are there!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(Открываем глаза)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4558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Bus Stop No.2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412776"/>
            <a:ext cx="3075391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Arial" charset="0"/>
              </a:rPr>
              <a:t>Parks</a:t>
            </a:r>
            <a:endParaRPr kumimoji="0" lang="ru-RU" sz="5400" b="1" i="0" u="none" strike="noStrike" kern="1200" cap="none" spc="0" normalizeH="0" baseline="0" noProof="0" dirty="0">
              <a:ln w="1905"/>
              <a:solidFill>
                <a:srgbClr val="F7964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Picture 4" descr="http://i51.mindmix.ru/46/69/356946/65/8477765/tumblr_lfi5r9bkPk1qfsn5ro1_2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3568" y="4706004"/>
            <a:ext cx="2376264" cy="1503960"/>
          </a:xfrm>
          <a:prstGeom prst="rect">
            <a:avLst/>
          </a:prstGeom>
          <a:noFill/>
        </p:spPr>
      </p:pic>
      <p:pic>
        <p:nvPicPr>
          <p:cNvPr id="4098" name="Picture 2" descr="http://vebaydianh.com/Img.ashx?63525788467789000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19" y="2960946"/>
            <a:ext cx="4706889" cy="3530167"/>
          </a:xfrm>
          <a:prstGeom prst="ellipse">
            <a:avLst/>
          </a:prstGeom>
          <a:noFill/>
          <a:ln w="63500">
            <a:solidFill>
              <a:srgbClr val="800080"/>
            </a:solidFill>
          </a:ln>
        </p:spPr>
      </p:pic>
    </p:spTree>
    <p:extLst>
      <p:ext uri="{BB962C8B-B14F-4D97-AF65-F5344CB8AC3E}">
        <p14:creationId xmlns:p14="http://schemas.microsoft.com/office/powerpoint/2010/main" val="7602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baydianh.com/Img.ashx?6352578846778900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73" y="30538"/>
            <a:ext cx="2950667" cy="2213000"/>
          </a:xfrm>
          <a:prstGeom prst="roundRect">
            <a:avLst/>
          </a:prstGeom>
          <a:noFill/>
          <a:ln w="63500">
            <a:solidFill>
              <a:srgbClr val="800080"/>
            </a:solidFill>
          </a:ln>
        </p:spPr>
      </p:pic>
      <p:pic>
        <p:nvPicPr>
          <p:cNvPr id="5" name="Picture 2" descr="http://blondietravelblog.com/wp-content/uploads/2011/11/richmond-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1063"/>
            <a:ext cx="3627832" cy="2344138"/>
          </a:xfrm>
          <a:prstGeom prst="rect">
            <a:avLst/>
          </a:prstGeom>
          <a:noFill/>
        </p:spPr>
      </p:pic>
      <p:pic>
        <p:nvPicPr>
          <p:cNvPr id="6" name="Рисунок 5" descr="Regents P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" y="4767718"/>
            <a:ext cx="3129247" cy="2088772"/>
          </a:xfrm>
          <a:prstGeom prst="rect">
            <a:avLst/>
          </a:prstGeom>
        </p:spPr>
      </p:pic>
      <p:pic>
        <p:nvPicPr>
          <p:cNvPr id="7" name="Picture 2" descr="http://www.theadventuretravelsite.com/blog-data/uploads/2012/11/frontentranc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653136"/>
            <a:ext cx="2016224" cy="1326676"/>
          </a:xfrm>
          <a:prstGeom prst="rect">
            <a:avLst/>
          </a:prstGeom>
          <a:noFill/>
        </p:spPr>
      </p:pic>
      <p:pic>
        <p:nvPicPr>
          <p:cNvPr id="8" name="Рисунок 7" descr="Green Park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5978" y="4477693"/>
            <a:ext cx="3560713" cy="2351076"/>
          </a:xfrm>
          <a:prstGeom prst="rect">
            <a:avLst/>
          </a:prstGeom>
        </p:spPr>
      </p:pic>
      <p:pic>
        <p:nvPicPr>
          <p:cNvPr id="9" name="Picture 2" descr="http://www.ayda.ru/images/places/1160/o_28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7526" y="2385615"/>
            <a:ext cx="3622939" cy="2414693"/>
          </a:xfrm>
          <a:prstGeom prst="rect">
            <a:avLst/>
          </a:prstGeom>
          <a:noFill/>
        </p:spPr>
      </p:pic>
      <p:pic>
        <p:nvPicPr>
          <p:cNvPr id="10" name="Picture 2" descr="http://img-fotki.yandex.ru/get/4202/valrafkor.35/0_3b70c_ac078044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0733" y="2127537"/>
            <a:ext cx="3898558" cy="25202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59832" y="260648"/>
            <a:ext cx="224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Hyde Park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2426925" y="260648"/>
            <a:ext cx="720080" cy="549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43175" y="1013141"/>
            <a:ext cx="242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Richmond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Park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972371" y="1315012"/>
            <a:ext cx="792088" cy="361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22229" y="6405797"/>
            <a:ext cx="138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Green Park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2786965" y="5812104"/>
            <a:ext cx="488891" cy="497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95536" y="2322905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Kensington Gardens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8405" y="2127537"/>
            <a:ext cx="240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St James’s Park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256" y="6036465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Regent’s Park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96944" cy="2448272"/>
          </a:xfrm>
        </p:spPr>
        <p:txBody>
          <a:bodyPr/>
          <a:lstStyle/>
          <a:p>
            <a:pPr algn="ctr"/>
            <a:r>
              <a:rPr lang="en-US" dirty="0" smtClean="0"/>
              <a:t>Let’s find next place on your map: It is opposite to Big Ben and next to the Tate Gallery</a:t>
            </a:r>
            <a:endParaRPr lang="ru-RU" dirty="0"/>
          </a:p>
        </p:txBody>
      </p:sp>
      <p:pic>
        <p:nvPicPr>
          <p:cNvPr id="1026" name="Picture 2" descr="https://images.myguide-cdn.com/london/companies/london-top-30-sights-walking-tour-and-london-eye-ride/large/london-top-30-sights-walking-tour-and-london-eye-ride-8091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5207348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User\Desktop\Лондон\94044991_2835299__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3267013"/>
            <a:ext cx="5527035" cy="33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Лондон\800px-london_tower_ravens-4fc350a622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" y="4655614"/>
            <a:ext cx="2906391" cy="21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Лондон\Brid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94" y="688248"/>
            <a:ext cx="3960942" cy="26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Лондон\91146981_781pxCath_233drale_StPaul__entr_233e_principa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92" y="2708920"/>
            <a:ext cx="3551237" cy="27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Лондон\60243080_Tower_of_London_Engl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9852" cy="32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04856" cy="1654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What sights of London would you like to visit? Why?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708920"/>
            <a:ext cx="7745042" cy="344857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 would like to visit…because …</a:t>
            </a:r>
            <a:endParaRPr lang="ru-RU" sz="44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z-russia.ru/wp-content/uploads/7/a/2/7a239c8b3af36c4bec58ab7eb8b8068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3953">
            <a:off x="4689475" y="2879725"/>
            <a:ext cx="3162300" cy="234315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7" descr="J:\DSC008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6823">
            <a:off x="357188" y="476250"/>
            <a:ext cx="3219450" cy="2143125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b="4199"/>
          <a:stretch>
            <a:fillRect/>
          </a:stretch>
        </p:blipFill>
        <p:spPr bwMode="auto">
          <a:xfrm rot="298822">
            <a:off x="1042988" y="2708275"/>
            <a:ext cx="3157537" cy="2300288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857">
            <a:off x="5578475" y="455613"/>
            <a:ext cx="2895600" cy="2314575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2598" y="2967335"/>
            <a:ext cx="4318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you!!!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894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80728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 or disagree</a:t>
            </a:r>
          </a:p>
          <a:p>
            <a:pPr algn="ctr">
              <a:spcAft>
                <a:spcPts val="0"/>
              </a:spcAft>
            </a:pPr>
            <a:endParaRPr lang="ru-RU" sz="3600" u="sn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Trafalgar Square is in Moscow.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London is the capital of the UK.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London is not an old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city</a:t>
            </a: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 a lot of places of interest  in London.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London is a beautiful city.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London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stands on the Amur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Backer street we can visit the museum of the most famous detective.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5" descr="Bigben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0177" y="731838"/>
            <a:ext cx="4626446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Bigb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764704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London and its Sights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4325" y="260648"/>
            <a:ext cx="7829550" cy="838200"/>
          </a:xfrm>
        </p:spPr>
        <p:txBody>
          <a:bodyPr lIns="91440" rIns="91440" bIns="45720" anchor="ctr"/>
          <a:lstStyle/>
          <a:p>
            <a:pPr marL="0" indent="0" algn="ctr" eaLnBrk="1" hangingPunct="1">
              <a:buNone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Read and match</a:t>
            </a:r>
            <a:endParaRPr lang="ru-RU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323528" y="908720"/>
            <a:ext cx="3286125" cy="5832648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Big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Trafalgar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Bloody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White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Buckingham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Westminster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Houses of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Tower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British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5148064" y="1052736"/>
            <a:ext cx="3286125" cy="5688632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Palace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Tower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Museum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London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Abbey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Square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Tower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Parliament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339752" y="1052736"/>
            <a:ext cx="3960440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627784" y="1772816"/>
            <a:ext cx="3384376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627784" y="1988840"/>
            <a:ext cx="338437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339752" y="3068960"/>
            <a:ext cx="3672408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915816" y="1340768"/>
            <a:ext cx="3096344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915816" y="3825044"/>
            <a:ext cx="3096344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203848" y="5013176"/>
            <a:ext cx="230425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059832" y="3212976"/>
            <a:ext cx="2952328" cy="2412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88" name="Прямая со стрелкой 37887"/>
          <p:cNvCxnSpPr/>
          <p:nvPr/>
        </p:nvCxnSpPr>
        <p:spPr>
          <a:xfrm flipV="1">
            <a:off x="2771800" y="2672916"/>
            <a:ext cx="3096344" cy="35643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277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5172"/>
            <a:ext cx="4104456" cy="29420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064896" cy="43242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2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Лондон умещается в руке – </a:t>
            </a:r>
            <a:endParaRPr lang="ru-RU" sz="32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чердачного кота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улыбке странной,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жемчужинах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случайного тумана,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английской розы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белом лепестке.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Танцует круговую джигу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чай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заварочной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стеклянной бальной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Отточенные кисточки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мгновений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раскрашивают контурные сны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наконец-то научилась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Лондон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опознавать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«там, где ты».</a:t>
            </a:r>
            <a:endParaRPr lang="ru-RU" sz="4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4923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Bus Stop No.1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4176464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Museums</a:t>
            </a:r>
            <a:endParaRPr lang="ru-RU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british-museum-300x204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84984"/>
            <a:ext cx="4176232" cy="3096160"/>
          </a:xfrm>
          <a:prstGeom prst="ellipse">
            <a:avLst/>
          </a:prstGeom>
          <a:ln w="63500">
            <a:solidFill>
              <a:srgbClr val="800080"/>
            </a:solidFill>
          </a:ln>
        </p:spPr>
      </p:pic>
      <p:pic>
        <p:nvPicPr>
          <p:cNvPr id="7" name="Picture 4" descr="http://i51.mindmix.ru/46/69/356946/65/8477765/tumblr_lfi5r9bkPk1qfsn5ro1_2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3568" y="4706004"/>
            <a:ext cx="2376264" cy="1503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2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60648"/>
            <a:ext cx="3960440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Museums</a:t>
            </a:r>
            <a:endParaRPr lang="ru-RU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412776"/>
            <a:ext cx="2952328" cy="914400"/>
          </a:xfrm>
          <a:prstGeom prst="rect">
            <a:avLst/>
          </a:prstGeom>
          <a:solidFill>
            <a:srgbClr val="990099"/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1)</a:t>
            </a:r>
            <a:r>
              <a:rPr lang="en-US" sz="2800" dirty="0" smtClean="0">
                <a:hlinkClick r:id="rId2" action="ppaction://hlinksldjump"/>
              </a:rPr>
              <a:t>Imperial War Museum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445224"/>
            <a:ext cx="2952328" cy="914400"/>
          </a:xfrm>
          <a:prstGeom prst="rect">
            <a:avLst/>
          </a:prstGeom>
          <a:solidFill>
            <a:srgbClr val="990099"/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/>
              <a:t>5) </a:t>
            </a:r>
            <a:r>
              <a:rPr lang="en-US" sz="2600" dirty="0" smtClean="0">
                <a:hlinkClick r:id="rId3" action="ppaction://hlinksldjump"/>
              </a:rPr>
              <a:t>Madam </a:t>
            </a:r>
            <a:r>
              <a:rPr lang="en-US" sz="2600" dirty="0" err="1" smtClean="0">
                <a:hlinkClick r:id="rId3" action="ppaction://hlinksldjump"/>
              </a:rPr>
              <a:t>Tussaud’s</a:t>
            </a:r>
            <a:r>
              <a:rPr lang="en-US" sz="2600" dirty="0" smtClean="0">
                <a:hlinkClick r:id="rId3" action="ppaction://hlinksldjump"/>
              </a:rPr>
              <a:t> Museum</a:t>
            </a:r>
            <a:endParaRPr lang="ru-RU" sz="2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437112"/>
            <a:ext cx="2952328" cy="914400"/>
          </a:xfrm>
          <a:prstGeom prst="rect">
            <a:avLst/>
          </a:prstGeom>
          <a:solidFill>
            <a:srgbClr val="990099"/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/>
              <a:t>4) </a:t>
            </a:r>
            <a:r>
              <a:rPr lang="en-US" sz="2600" dirty="0" smtClean="0">
                <a:hlinkClick r:id="rId4" action="ppaction://hlinksldjump"/>
              </a:rPr>
              <a:t>London</a:t>
            </a:r>
            <a:r>
              <a:rPr lang="en-US" sz="2600" dirty="0" smtClean="0"/>
              <a:t> Transport Museum</a:t>
            </a:r>
            <a:endParaRPr lang="ru-RU" sz="2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2420888"/>
            <a:ext cx="2952328" cy="914400"/>
          </a:xfrm>
          <a:prstGeom prst="rect">
            <a:avLst/>
          </a:prstGeom>
          <a:solidFill>
            <a:srgbClr val="990099"/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2) </a:t>
            </a:r>
            <a:r>
              <a:rPr lang="en-US" sz="2800" dirty="0" smtClean="0">
                <a:hlinkClick r:id="rId5" action="ppaction://hlinksldjump"/>
              </a:rPr>
              <a:t>National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r>
              <a:rPr lang="en-US" sz="2800" dirty="0" smtClean="0"/>
              <a:t>Gallery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3429000"/>
            <a:ext cx="2952328" cy="914400"/>
          </a:xfrm>
          <a:prstGeom prst="rect">
            <a:avLst/>
          </a:prstGeom>
          <a:solidFill>
            <a:srgbClr val="990099"/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3) </a:t>
            </a:r>
            <a:r>
              <a:rPr lang="en-US" sz="2800" dirty="0" smtClean="0">
                <a:hlinkClick r:id="rId6" action="ppaction://hlinksldjump"/>
              </a:rPr>
              <a:t>Natural</a:t>
            </a:r>
            <a:r>
              <a:rPr lang="en-US" sz="2800" dirty="0" smtClean="0"/>
              <a:t> History Museum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1268760"/>
            <a:ext cx="5112568" cy="648072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1988840"/>
            <a:ext cx="5112568" cy="792088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2852936"/>
            <a:ext cx="5112568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4293096"/>
            <a:ext cx="511256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5445224"/>
            <a:ext cx="5112568" cy="1152128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35896" y="1196752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A. It is an art museum which has more than 2,300 paintings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1988840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</a:t>
            </a:r>
            <a:r>
              <a:rPr lang="en-US" sz="2000" dirty="0" smtClean="0"/>
              <a:t>. In this museum you can see the wax models of great characters in history and art 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2780928"/>
            <a:ext cx="5112568" cy="1446550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C. It is famous for its exhibition of dinosaur skeletons. It has five main collections: botany, entomology, mineralogy, paleontology and zoology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4293096"/>
            <a:ext cx="5112568" cy="1138773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 </a:t>
            </a:r>
            <a:r>
              <a:rPr lang="en-US" sz="2200" dirty="0" smtClean="0"/>
              <a:t>It has a big collection of military machines such as tanks and </a:t>
            </a:r>
            <a:r>
              <a:rPr lang="en-US" sz="2200" dirty="0" err="1" smtClean="0"/>
              <a:t>aeroplanes</a:t>
            </a:r>
            <a:r>
              <a:rPr lang="en-US" sz="2200" dirty="0" smtClean="0"/>
              <a:t> and many original uniforms of soldiers 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5445224"/>
            <a:ext cx="55801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E. </a:t>
            </a:r>
            <a:r>
              <a:rPr lang="en-US" sz="2000" dirty="0" smtClean="0"/>
              <a:t>From uniforms, posters and tickets to </a:t>
            </a:r>
          </a:p>
          <a:p>
            <a:r>
              <a:rPr lang="en-US" sz="2000" dirty="0" smtClean="0"/>
              <a:t>horse buses, electric trams and trolley buses – all these things you can find in this museum</a:t>
            </a:r>
            <a:endParaRPr lang="ru-RU" sz="20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3203848" y="3284984"/>
            <a:ext cx="360040" cy="5040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8" idx="1"/>
          </p:cNvCxnSpPr>
          <p:nvPr/>
        </p:nvCxnSpPr>
        <p:spPr>
          <a:xfrm flipV="1">
            <a:off x="2987824" y="1581473"/>
            <a:ext cx="648072" cy="134347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267744" y="2060848"/>
            <a:ext cx="1296144" cy="26642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203848" y="4653136"/>
            <a:ext cx="360040" cy="146754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1" idx="1"/>
          </p:cNvCxnSpPr>
          <p:nvPr/>
        </p:nvCxnSpPr>
        <p:spPr>
          <a:xfrm flipV="1">
            <a:off x="3131840" y="2384884"/>
            <a:ext cx="432048" cy="356439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Управляющая кнопка: сведения 42">
            <a:hlinkClick r:id="" action="ppaction://hlinkshowjump?jump=nextslide" highlightClick="1"/>
          </p:cNvPr>
          <p:cNvSpPr/>
          <p:nvPr/>
        </p:nvSpPr>
        <p:spPr>
          <a:xfrm>
            <a:off x="2843808" y="1844824"/>
            <a:ext cx="576064" cy="504056"/>
          </a:xfrm>
          <a:prstGeom prst="actionButtonInformation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сведения 43">
            <a:hlinkClick r:id="rId7" action="ppaction://hlinksldjump" highlightClick="1"/>
          </p:cNvPr>
          <p:cNvSpPr/>
          <p:nvPr/>
        </p:nvSpPr>
        <p:spPr>
          <a:xfrm>
            <a:off x="2843808" y="2780928"/>
            <a:ext cx="576064" cy="504056"/>
          </a:xfrm>
          <a:prstGeom prst="actionButtonInformation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сведения 44">
            <a:hlinkClick r:id="rId8" action="ppaction://hlinksldjump" highlightClick="1"/>
          </p:cNvPr>
          <p:cNvSpPr/>
          <p:nvPr/>
        </p:nvSpPr>
        <p:spPr>
          <a:xfrm>
            <a:off x="2843808" y="3861048"/>
            <a:ext cx="576064" cy="504056"/>
          </a:xfrm>
          <a:prstGeom prst="actionButtonInformation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rId9" action="ppaction://hlinksldjump" highlightClick="1"/>
          </p:cNvPr>
          <p:cNvSpPr/>
          <p:nvPr/>
        </p:nvSpPr>
        <p:spPr>
          <a:xfrm>
            <a:off x="2843808" y="4509120"/>
            <a:ext cx="576064" cy="504056"/>
          </a:xfrm>
          <a:prstGeom prst="actionButtonInformation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сведения 46">
            <a:hlinkClick r:id="" action="ppaction://noaction" highlightClick="1"/>
          </p:cNvPr>
          <p:cNvSpPr/>
          <p:nvPr/>
        </p:nvSpPr>
        <p:spPr>
          <a:xfrm>
            <a:off x="2843808" y="5445224"/>
            <a:ext cx="576064" cy="504056"/>
          </a:xfrm>
          <a:prstGeom prst="actionButtonInformation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зад 31">
            <a:hlinkClick r:id="rId10" action="ppaction://hlinksldjump" highlightClick="1"/>
          </p:cNvPr>
          <p:cNvSpPr/>
          <p:nvPr/>
        </p:nvSpPr>
        <p:spPr>
          <a:xfrm>
            <a:off x="611560" y="404664"/>
            <a:ext cx="720080" cy="682376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8" grpId="0"/>
      <p:bldP spid="10" grpId="0"/>
      <p:bldP spid="14" grpId="0" animBg="1"/>
      <p:bldP spid="6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Imperial War Museum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urokiistorii.ru/sites/all/files/imperial-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12736"/>
            <a:ext cx="5544616" cy="3699771"/>
          </a:xfrm>
          <a:prstGeom prst="rect">
            <a:avLst/>
          </a:prstGeom>
          <a:noFill/>
        </p:spPr>
      </p:pic>
      <p:pic>
        <p:nvPicPr>
          <p:cNvPr id="16388" name="Picture 4" descr="http://files.onlyimage.com/free/previews/ede/serendipity-and-a-trip-to-the-imperial-war-museum-in-london-313649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96752"/>
            <a:ext cx="2664000" cy="1980000"/>
          </a:xfrm>
          <a:prstGeom prst="roundRect">
            <a:avLst/>
          </a:prstGeom>
          <a:noFill/>
        </p:spPr>
      </p:pic>
      <p:pic>
        <p:nvPicPr>
          <p:cNvPr id="16390" name="Picture 6" descr="http://www.toptenz.net/wp-content/uploads/2008/11/imperial-war-300x225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2592288" cy="1944216"/>
          </a:xfrm>
          <a:prstGeom prst="roundRect">
            <a:avLst/>
          </a:prstGeom>
          <a:noFill/>
        </p:spPr>
      </p:pic>
      <p:pic>
        <p:nvPicPr>
          <p:cNvPr id="16392" name="Picture 8" descr="http://www.londonmuseums.org/national-museums/The-Imperial-War-Museum/The-Imperial-War-Museum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37112"/>
            <a:ext cx="2664296" cy="1998223"/>
          </a:xfrm>
          <a:prstGeom prst="roundRect">
            <a:avLst/>
          </a:prstGeom>
          <a:noFill/>
        </p:spPr>
      </p:pic>
      <p:pic>
        <p:nvPicPr>
          <p:cNvPr id="16394" name="Picture 10" descr="http://thumbs.weltum.de/580x773_v2_imperial_war_museum_london.jpg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664000" cy="1980000"/>
          </a:xfrm>
          <a:prstGeom prst="roundRect">
            <a:avLst/>
          </a:prstGeom>
          <a:noFill/>
        </p:spPr>
      </p:pic>
      <p:sp>
        <p:nvSpPr>
          <p:cNvPr id="9" name="Выгнутая вправо стрелка 8">
            <a:hlinkClick r:id="rId7" action="ppaction://hlinksldjump"/>
          </p:cNvPr>
          <p:cNvSpPr/>
          <p:nvPr/>
        </p:nvSpPr>
        <p:spPr>
          <a:xfrm>
            <a:off x="4211960" y="5733256"/>
            <a:ext cx="864096" cy="648072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4306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National Gallery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spotlight-online.de/files/spotlight/leadimages/NGal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580000" cy="3708000"/>
          </a:xfrm>
          <a:prstGeom prst="rect">
            <a:avLst/>
          </a:prstGeom>
          <a:noFill/>
        </p:spPr>
      </p:pic>
      <p:pic>
        <p:nvPicPr>
          <p:cNvPr id="15368" name="Picture 8" descr="http://www.bugbog.com/wp-content/uploads/art-galleries-london-ng-hallway-700.jpg?46542a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664000" cy="1980000"/>
          </a:xfrm>
          <a:prstGeom prst="roundRect">
            <a:avLst/>
          </a:prstGeom>
          <a:noFill/>
        </p:spPr>
      </p:pic>
      <p:pic>
        <p:nvPicPr>
          <p:cNvPr id="15370" name="Picture 10" descr="http://hometown-tourist.com/wp-content/uploads/2015/01/The-National-Gallery-Sainsbury-Wing-Courtesy-of-NG-300x220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37112"/>
            <a:ext cx="2664000" cy="1980000"/>
          </a:xfrm>
          <a:prstGeom prst="roundRect">
            <a:avLst/>
          </a:prstGeom>
          <a:noFill/>
        </p:spPr>
      </p:pic>
      <p:pic>
        <p:nvPicPr>
          <p:cNvPr id="15372" name="Picture 12" descr="http://the-artists.org/wp-content/uploads/2014/09/The-National-Gallery-London-interior-The-Barry-Rooms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268760"/>
            <a:ext cx="2664000" cy="1980000"/>
          </a:xfrm>
          <a:prstGeom prst="roundRect">
            <a:avLst/>
          </a:prstGeom>
          <a:noFill/>
        </p:spPr>
      </p:pic>
      <p:pic>
        <p:nvPicPr>
          <p:cNvPr id="15374" name="Picture 14" descr="http://burdanbuyur.com/wp-content/uploads/2016/05/paris-louvre-muzesi-yine-birinci-5739c1ac19387.jpg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664000" cy="1980000"/>
          </a:xfrm>
          <a:prstGeom prst="roundRect">
            <a:avLst/>
          </a:prstGeom>
          <a:noFill/>
        </p:spPr>
      </p:pic>
      <p:sp>
        <p:nvSpPr>
          <p:cNvPr id="9" name="Выгнутая вправо стрелка 8">
            <a:hlinkClick r:id="rId7" action="ppaction://hlinksldjump"/>
          </p:cNvPr>
          <p:cNvSpPr/>
          <p:nvPr/>
        </p:nvSpPr>
        <p:spPr>
          <a:xfrm>
            <a:off x="4211960" y="5661248"/>
            <a:ext cx="864096" cy="648072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2984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431</TotalTime>
  <Words>427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Georgia</vt:lpstr>
      <vt:lpstr>Monotype Corsiva</vt:lpstr>
      <vt:lpstr>Times New Roman</vt:lpstr>
      <vt:lpstr>Trebuchet MS</vt:lpstr>
      <vt:lpstr>Воздушный поток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Use the first letters of the names of the things you see in the pictures and you will know what city we are going to travel</vt:lpstr>
      <vt:lpstr>Презентация PowerPoint</vt:lpstr>
      <vt:lpstr>Презентация PowerPoint</vt:lpstr>
      <vt:lpstr>Read and match</vt:lpstr>
      <vt:lpstr>Презентация PowerPoint</vt:lpstr>
      <vt:lpstr>Презентация PowerPoint</vt:lpstr>
      <vt:lpstr>Презентация PowerPoint</vt:lpstr>
      <vt:lpstr>Imperial War Museum</vt:lpstr>
      <vt:lpstr>National Gallery</vt:lpstr>
      <vt:lpstr>Natural History Museum</vt:lpstr>
      <vt:lpstr>London Transport Museum</vt:lpstr>
      <vt:lpstr>Madam Tussaud’s Museum</vt:lpstr>
      <vt:lpstr>Презентация PowerPoint</vt:lpstr>
      <vt:lpstr>Презентация PowerPoint</vt:lpstr>
      <vt:lpstr>Презентация PowerPoint</vt:lpstr>
      <vt:lpstr>Let’s find next place on your map: It is opposite to Big Ben and next to the Tate Gallery</vt:lpstr>
      <vt:lpstr>What sights of London would you like to visit? Why?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Nikku ga Kill</cp:lastModifiedBy>
  <cp:revision>38</cp:revision>
  <dcterms:created xsi:type="dcterms:W3CDTF">2014-04-17T04:58:55Z</dcterms:created>
  <dcterms:modified xsi:type="dcterms:W3CDTF">2022-12-22T01:03:51Z</dcterms:modified>
</cp:coreProperties>
</file>