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84" r:id="rId1"/>
  </p:sldMasterIdLst>
  <p:sldIdLst>
    <p:sldId id="261" r:id="rId2"/>
    <p:sldId id="262" r:id="rId3"/>
    <p:sldId id="259" r:id="rId4"/>
    <p:sldId id="263" r:id="rId5"/>
    <p:sldId id="258" r:id="rId6"/>
    <p:sldId id="257" r:id="rId7"/>
    <p:sldId id="264" r:id="rId8"/>
    <p:sldId id="266" r:id="rId9"/>
    <p:sldId id="265" r:id="rId10"/>
    <p:sldId id="268" r:id="rId11"/>
    <p:sldId id="267" r:id="rId12"/>
    <p:sldId id="270" r:id="rId13"/>
    <p:sldId id="271" r:id="rId14"/>
    <p:sldId id="277" r:id="rId15"/>
    <p:sldId id="269" r:id="rId16"/>
    <p:sldId id="279" r:id="rId17"/>
    <p:sldId id="281" r:id="rId18"/>
    <p:sldId id="272" r:id="rId19"/>
    <p:sldId id="273" r:id="rId20"/>
    <p:sldId id="274" r:id="rId21"/>
    <p:sldId id="275" r:id="rId22"/>
    <p:sldId id="276" r:id="rId23"/>
    <p:sldId id="278" r:id="rId24"/>
    <p:sldId id="280" r:id="rId25"/>
    <p:sldId id="282" r:id="rId26"/>
    <p:sldId id="283" r:id="rId27"/>
    <p:sldId id="284" r:id="rId28"/>
  </p:sldIdLst>
  <p:sldSz cx="9144000" cy="6858000" type="screen4x3"/>
  <p:notesSz cx="6858000" cy="9144000"/>
  <p:custDataLst>
    <p:tags r:id="rId2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tags" Target="tags/tag1.xml" /><Relationship Id="rId3" Type="http://schemas.openxmlformats.org/officeDocument/2006/relationships/slide" Target="slides/slide2.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c="http://schemas.openxmlformats.org/drawingml/20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barChart>
        <c:barDir val="col"/>
        <c:grouping val="clustered"/>
        <c:varyColors val="0"/>
        <c:ser>
          <c:idx val="0"/>
          <c:order val="0"/>
          <c:tx>
            <c:strRef>
              <c:f>Лист1!$B$1</c:f>
              <c:strCache>
                <c:ptCount val="1"/>
                <c:pt idx="0">
                  <c:v>%</c:v>
                </c:pt>
              </c:strCache>
            </c:strRef>
          </c:tx>
          <c:invertIfNegative val="0"/>
          <c:dLbls>
            <c:dLbl>
              <c:idx val="0"/>
              <c:tx>
                <c:rich>
                  <a:bodyPr/>
                  <a:lstStyle/>
                  <a:p>
                    <a:pPr>
                      <a:defRPr/>
                    </a:pPr>
                    <a:r>
                      <a:rPr lang="en-US" smtClean="0"/>
                      <a:t>100</a:t>
                    </a:r>
                    <a:endParaRPr lang="en-US"/>
                  </a:p>
                </c:rich>
              </c:tx>
              <c:showLegendKey val="0"/>
              <c:showVal val="1"/>
              <c:showCatName val="0"/>
              <c:showSerName val="0"/>
              <c:showPercent val="0"/>
              <c:showBubbleSize val="0"/>
              <c:extLst/>
            </c:dLbl>
            <c:showLegendKey val="0"/>
            <c:showVal val="1"/>
            <c:showCatName val="0"/>
            <c:showSerName val="0"/>
            <c:showPercent val="0"/>
            <c:showBubbleSize val="0"/>
            <c:extLst/>
          </c:dLbls>
          <c:cat>
            <c:strRef>
              <c:f>Лист1!$A$2:$A$11</c:f>
              <c:strCache>
                <c:ptCount val="10"/>
                <c:pt idx="0">
                  <c:v>1 класс </c:v>
                </c:pt>
                <c:pt idx="1">
                  <c:v>2 класс </c:v>
                </c:pt>
                <c:pt idx="2">
                  <c:v>3 класс</c:v>
                </c:pt>
                <c:pt idx="3">
                  <c:v>4 класс</c:v>
                </c:pt>
                <c:pt idx="4">
                  <c:v>5 класс</c:v>
                </c:pt>
                <c:pt idx="5">
                  <c:v>6 класс </c:v>
                </c:pt>
                <c:pt idx="6">
                  <c:v>7 класс</c:v>
                </c:pt>
                <c:pt idx="7">
                  <c:v>8 класс </c:v>
                </c:pt>
                <c:pt idx="8">
                  <c:v>9 класс</c:v>
                </c:pt>
                <c:pt idx="9">
                  <c:v>10класс</c:v>
                </c:pt>
              </c:strCache>
            </c:strRef>
          </c:cat>
          <c:val>
            <c:numRef>
              <c:f>Лист1!$B$2:$B$11</c:f>
              <c:numCache>
                <c:formatCode>General</c:formatCode>
                <c:ptCount val="10"/>
                <c:pt idx="0" formatCode="0%">
                  <c:v>100</c:v>
                </c:pt>
                <c:pt idx="1">
                  <c:v>100</c:v>
                </c:pt>
                <c:pt idx="2">
                  <c:v>100</c:v>
                </c:pt>
                <c:pt idx="3">
                  <c:v>100</c:v>
                </c:pt>
                <c:pt idx="4">
                  <c:v>100</c:v>
                </c:pt>
                <c:pt idx="5">
                  <c:v>100</c:v>
                </c:pt>
                <c:pt idx="6">
                  <c:v>100</c:v>
                </c:pt>
                <c:pt idx="7">
                  <c:v>100</c:v>
                </c:pt>
                <c:pt idx="8">
                  <c:v>100</c:v>
                </c:pt>
                <c:pt idx="9">
                  <c:v>100</c:v>
                </c:pt>
              </c:numCache>
            </c:numRef>
          </c:val>
        </c:ser>
        <c:dLbls>
          <c:showLegendKey val="0"/>
          <c:showVal val="0"/>
          <c:showCatName val="0"/>
          <c:showSerName val="0"/>
          <c:showPercent val="0"/>
          <c:showBubbleSize val="0"/>
          <c:showLeaderLines val="0"/>
        </c:dLbls>
        <c:gapWidth/>
        <c:overlap/>
        <c:axId val="65232896"/>
        <c:axId val="49718400"/>
      </c:barChart>
      <c:catAx>
        <c:axId val="65232896"/>
        <c:scaling>
          <c:orientation/>
        </c:scaling>
        <c:delete val="0"/>
        <c:axPos val="b"/>
        <c:majorTickMark val="out"/>
        <c:minorTickMark val="none"/>
        <c:crossAx val="49718400"/>
        <c:crosses val="autoZero"/>
        <c:auto val="0"/>
        <c:lblAlgn val="ctr"/>
        <c:lblOffset/>
        <c:noMultiLvlLbl val="0"/>
      </c:catAx>
      <c:valAx>
        <c:axId val="49718400"/>
        <c:scaling>
          <c:orientation/>
        </c:scaling>
        <c:delete val="1"/>
        <c:axPos val="l"/>
        <c:majorGridlines/>
        <c:numFmt formatCode="0%" sourceLinked="1"/>
        <c:majorTickMark val="out"/>
        <c:minorTickMark val="none"/>
        <c:tickLblPos val="none"/>
        <c:crossAx val="65232896"/>
        <c:crossBetween val="between"/>
      </c:valAx>
    </c:plotArea>
    <c:legend>
      <c:legendPos/>
      <c:overlay val="0"/>
    </c:legend>
    <c:plotVisOnly val="1"/>
    <c:dispBlanksAs/>
    <c:showDLblsOverMax val="1"/>
  </c:chart>
  <c:txPr>
    <a:bodyPr/>
    <a:p>
      <a:pPr>
        <a:defRPr sz="1800" smtId="4294967295"/>
      </a:pPr>
      <a:endParaRPr sz="1800" smtId="4294967295"/>
    </a:p>
  </c:txPr>
  <c:externalData r:id="rId1"/>
</c:chartSpace>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BEA6885-E924-4F7A-8AE6-F5862E9BCB3B}" type="datetimeFigureOut">
              <a:rPr lang="ru-RU" smtClean="0"/>
              <a:t>24.01.2023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flipH="1">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flipH="1">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flipH="1">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flipH="1">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flipH="1">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flipH="1">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bwMode="auto">
          <a:xfrm>
            <a:off x="1325544" y="4928702"/>
            <a:ext cx="609600" cy="517524"/>
          </a:xfrm>
        </p:spPr>
        <p:txBody>
          <a:bodyPr/>
          <a:lstStyle/>
          <a:p>
            <a:fld id="{A964DA9B-7071-4622-AAA3-72953DFB2AB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BEA6885-E924-4F7A-8AE6-F5862E9BCB3B}" type="datetimeFigureOut">
              <a:rPr lang="ru-RU" smtClean="0"/>
              <a:t>24.01.2023</a:t>
            </a:fld>
            <a:endParaRPr lang="ru-RU"/>
          </a:p>
        </p:txBody>
      </p:sp>
      <p:sp>
        <p:nvSpPr>
          <p:cNvPr id="9" name="Номер слайда 8"/>
          <p:cNvSpPr>
            <a:spLocks noGrp="1"/>
          </p:cNvSpPr>
          <p:nvPr>
            <p:ph type="sldNum" sz="quarter" idx="15"/>
          </p:nvPr>
        </p:nvSpPr>
        <p:spPr/>
        <p:txBody>
          <a:bodyPr rtlCol="0"/>
          <a:lstStyle/>
          <a:p>
            <a:fld id="{A964DA9B-7071-4622-AAA3-72953DFB2AB4}"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BEA6885-E924-4F7A-8AE6-F5862E9BCB3B}" type="datetimeFigureOut">
              <a:rPr lang="ru-RU" smtClean="0"/>
              <a:t>24.01.2023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64DA9B-7071-4622-AAA3-72953DFB2AB4}"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BEA6885-E924-4F7A-8AE6-F5862E9BCB3B}" type="datetimeFigureOut">
              <a:rPr lang="ru-RU" smtClean="0"/>
              <a:t>24.01.2023</a:t>
            </a:fld>
            <a:endParaRPr lang="ru-RU"/>
          </a:p>
        </p:txBody>
      </p:sp>
      <p:sp>
        <p:nvSpPr>
          <p:cNvPr id="7" name="Номер слайда 6"/>
          <p:cNvSpPr>
            <a:spLocks noGrp="1"/>
          </p:cNvSpPr>
          <p:nvPr>
            <p:ph type="sldNum" sz="quarter" idx="11"/>
          </p:nvPr>
        </p:nvSpPr>
        <p:spPr/>
        <p:txBody>
          <a:bodyPr rtlCol="0"/>
          <a:lstStyle/>
          <a:p>
            <a:fld id="{A964DA9B-7071-4622-AAA3-72953DFB2AB4}"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Прямая соединительная линия 15"/>
          <p:cNvSpPr>
            <a:spLocks noChangeShapeType="1"/>
          </p:cNvSpPr>
          <p:nvPr/>
        </p:nvSpPr>
        <p:spPr bwMode="auto">
          <a:xfrm flipH="1">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EA6885-E924-4F7A-8AE6-F5862E9BCB3B}" type="datetimeFigureOut">
              <a:rPr lang="ru-RU" smtClean="0"/>
              <a:t>24.01.2023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flipH="1">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flipH="1">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flipH="1">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964DA9B-7071-4622-AAA3-72953DFB2AB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9" r:id="rId3"/>
    <p:sldLayoutId id="2147483690" r:id="rId4"/>
  </p:sldLayoutIdLst>
  <p:transition/>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 Id="rId3" Type="http://schemas.openxmlformats.org/officeDocument/2006/relationships/image" Target="../media/image15.jpeg" /><Relationship Id="rId4"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 Id="rId3" Type="http://schemas.openxmlformats.org/officeDocument/2006/relationships/image" Target="../media/image18.jpeg" /><Relationship Id="rId4" Type="http://schemas.openxmlformats.org/officeDocument/2006/relationships/image" Target="../media/image1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 Id="rId3" Type="http://schemas.openxmlformats.org/officeDocument/2006/relationships/image" Target="../media/image2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 Id="rId3" Type="http://schemas.openxmlformats.org/officeDocument/2006/relationships/image" Target="../media/image2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 Id="rId3" Type="http://schemas.openxmlformats.org/officeDocument/2006/relationships/image" Target="../media/image3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jpeg" /><Relationship Id="rId3" Type="http://schemas.openxmlformats.org/officeDocument/2006/relationships/image" Target="../media/image3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 Id="rId3" Type="http://schemas.openxmlformats.org/officeDocument/2006/relationships/image" Target="../media/image35.jpeg" /><Relationship Id="rId4" Type="http://schemas.openxmlformats.org/officeDocument/2006/relationships/image" Target="../media/image3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 Id="rId3" Type="http://schemas.openxmlformats.org/officeDocument/2006/relationships/image" Target="../media/image38.jpeg" /><Relationship Id="rId4" Type="http://schemas.openxmlformats.org/officeDocument/2006/relationships/image" Target="../media/image39.jpeg" /><Relationship Id="rId5" Type="http://schemas.openxmlformats.org/officeDocument/2006/relationships/image" Target="../media/image4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 Id="rId3" Type="http://schemas.openxmlformats.org/officeDocument/2006/relationships/image" Target="../media/image4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jpeg" /><Relationship Id="rId3" Type="http://schemas.openxmlformats.org/officeDocument/2006/relationships/image" Target="../media/image4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 Id="rId3" Type="http://schemas.openxmlformats.org/officeDocument/2006/relationships/image" Target="../media/image4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7.png" /><Relationship Id="rId3" Type="http://schemas.openxmlformats.org/officeDocument/2006/relationships/image" Target="../media/image4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 Id="rId3" Type="http://schemas.openxmlformats.org/officeDocument/2006/relationships/image" Target="../media/image50.jpeg" /><Relationship Id="rId4" Type="http://schemas.openxmlformats.org/officeDocument/2006/relationships/image" Target="../media/image5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2.jpeg" /><Relationship Id="rId3" Type="http://schemas.openxmlformats.org/officeDocument/2006/relationships/image" Target="../media/image53.jpeg" /><Relationship Id="rId4" Type="http://schemas.openxmlformats.org/officeDocument/2006/relationships/image" Target="../media/image54.jpeg" /><Relationship Id="rId5" Type="http://schemas.openxmlformats.org/officeDocument/2006/relationships/image" Target="../media/image5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6.jpeg" /><Relationship Id="rId3" Type="http://schemas.openxmlformats.org/officeDocument/2006/relationships/image" Target="../media/image57.jpeg" /><Relationship Id="rId4" Type="http://schemas.openxmlformats.org/officeDocument/2006/relationships/image" Target="../media/image5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 Id="rId3"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 Id="rId3"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785786" y="642918"/>
            <a:ext cx="7772400" cy="1470025"/>
          </a:xfrm>
        </p:spPr>
        <p:txBody>
          <a:bodyPr/>
          <a:lstStyle/>
          <a:p>
            <a:endParaRPr lang="ru-RU"/>
          </a:p>
        </p:txBody>
      </p:sp>
      <p:sp>
        <p:nvSpPr>
          <p:cNvPr id="3" name="Подзаголовок 2"/>
          <p:cNvSpPr>
            <a:spLocks noGrp="1"/>
          </p:cNvSpPr>
          <p:nvPr>
            <p:ph type="subTitle" idx="1"/>
          </p:nvPr>
        </p:nvSpPr>
        <p:spPr>
          <a:xfrm>
            <a:off x="1357290" y="0"/>
            <a:ext cx="7500990" cy="1142984"/>
          </a:xfrm>
        </p:spPr>
        <p:txBody>
          <a:bodyPr>
            <a:normAutofit fontScale="77500" lnSpcReduction="20000"/>
          </a:bodyPr>
          <a:lstStyle/>
          <a:p>
            <a:r>
              <a:rPr lang="ru-RU" sz="3500" b="1" smtClean="0">
                <a:solidFill>
                  <a:srgbClr val="C00000"/>
                </a:solidFill>
              </a:rPr>
              <a:t>Отчёт по внеурочной деятельности  </a:t>
            </a:r>
          </a:p>
          <a:p>
            <a:r>
              <a:rPr lang="ru-RU" sz="2800" i="1" smtClean="0">
                <a:solidFill>
                  <a:srgbClr val="C00000"/>
                </a:solidFill>
              </a:rPr>
              <a:t>Методиста по ВД Шамсутдиновой З.р.</a:t>
            </a:r>
          </a:p>
          <a:p>
            <a:r>
              <a:rPr lang="ru-RU" sz="2800" i="1" smtClean="0">
                <a:solidFill>
                  <a:srgbClr val="C00000"/>
                </a:solidFill>
              </a:rPr>
              <a:t> за 2022-2023 учебный год</a:t>
            </a:r>
          </a:p>
        </p:txBody>
      </p:sp>
      <p:pic>
        <p:nvPicPr>
          <p:cNvPr id="4" name="Рисунок 3" descr="http://nmkd.ru/lounge/images/vospitatelnaya-programma-nachalnoy-shkole-13611-large.jpg"/>
          <p:cNvPicPr/>
          <p:nvPr/>
        </p:nvPicPr>
        <p:blipFill>
          <a:blip r:embed="rId2"/>
          <a:stretch>
            <a:fillRect/>
          </a:stretch>
        </p:blipFill>
        <p:spPr bwMode="auto">
          <a:xfrm>
            <a:off x="0" y="0"/>
            <a:ext cx="9468036" cy="6858000"/>
          </a:xfrm>
          <a:prstGeom prst="rect">
            <a:avLst/>
          </a:prstGeom>
          <a:pattFill prst="sphere">
            <a:fgClr>
              <a:schemeClr val="tx1"/>
            </a:fgClr>
            <a:bgClr>
              <a:schemeClr val="bg1"/>
            </a:bgClr>
          </a:pattFill>
          <a:ln w="9525">
            <a:noFill/>
            <a:miter lim="800000"/>
          </a:ln>
          <a:effectLst>
            <a:glow rad="127000">
              <a:schemeClr val="bg2">
                <a:lumMod val="10000"/>
              </a:schemeClr>
            </a:glow>
          </a:effectLst>
          <a:scene3d>
            <a:camera prst="orthographicFront"/>
            <a:lightRig rig="threePt" dir="t"/>
          </a:scene3d>
          <a:sp3d contourW="12700" prstMaterial="dkEdge">
            <a:contourClr>
              <a:schemeClr val="bg2">
                <a:lumMod val="10000"/>
              </a:schemeClr>
            </a:contourClr>
          </a:sp3d>
        </p:spPr>
      </p:pic>
      <p:sp>
        <p:nvSpPr>
          <p:cNvPr id="5" name="Скругленный прямоугольник 4"/>
          <p:cNvSpPr/>
          <p:nvPr/>
        </p:nvSpPr>
        <p:spPr>
          <a:xfrm>
            <a:off x="1619672" y="0"/>
            <a:ext cx="7238608" cy="1340768"/>
          </a:xfrm>
          <a:prstGeom prst="roundRect">
            <a:avLst/>
          </a:prstGeom>
          <a:solidFill>
            <a:schemeClr val="bg2">
              <a:lumMod val="75000"/>
            </a:schemeClr>
          </a:solidFill>
          <a:ln>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ru-RU" sz="2400" b="1" smtClean="0">
                <a:solidFill>
                  <a:srgbClr val="C00000"/>
                </a:solidFill>
              </a:rPr>
              <a:t>Отчёт по внеурочной деятельности  </a:t>
            </a:r>
          </a:p>
          <a:p>
            <a:r>
              <a:rPr lang="ru-RU" i="1" smtClean="0">
                <a:solidFill>
                  <a:srgbClr val="C00000"/>
                </a:solidFill>
              </a:rPr>
              <a:t>Методиста по ВД Шамсутдиновой З.Р..</a:t>
            </a:r>
          </a:p>
          <a:p>
            <a:r>
              <a:rPr lang="ru-RU" i="1" smtClean="0">
                <a:solidFill>
                  <a:srgbClr val="C00000"/>
                </a:solidFill>
              </a:rPr>
              <a:t> за 2022-2023 учебный год</a:t>
            </a:r>
          </a:p>
        </p:txBody>
      </p:sp>
      <p:pic>
        <p:nvPicPr>
          <p:cNvPr id="6" name="Рисунок 5" descr="i.jpg"/>
          <p:cNvPicPr>
            <a:picLocks noChangeAspect="1"/>
          </p:cNvPicPr>
          <p:nvPr/>
        </p:nvPicPr>
        <p:blipFill>
          <a:blip r:embed="rId3"/>
          <a:stretch>
            <a:fillRect/>
          </a:stretch>
        </p:blipFill>
        <p:spPr>
          <a:xfrm flipV="1">
            <a:off x="3131840" y="5229200"/>
            <a:ext cx="3528392" cy="216024"/>
          </a:xfrm>
          <a:prstGeom prst="ellipse">
            <a:avLst/>
          </a:prstGeom>
          <a:ln>
            <a:noFill/>
          </a:ln>
          <a:effectLst>
            <a:softEdge rad="112500"/>
          </a:effectLst>
        </p:spPr>
      </p:pic>
      <p:sp>
        <p:nvSpPr>
          <p:cNvPr id="8" name="Овал 7"/>
          <p:cNvSpPr/>
          <p:nvPr/>
        </p:nvSpPr>
        <p:spPr>
          <a:xfrm>
            <a:off x="3522754" y="2397549"/>
            <a:ext cx="3384376" cy="2880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u-RU"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 каждом ребёнке есть солнце. Только дайте ему светить. </a:t>
            </a:r>
            <a:endParaRPr lang="ru-RU" sz="2400" b="1">
              <a:solidFill>
                <a:srgbClr val="C00000"/>
              </a:solidFill>
              <a:latin typeface="Calibri" panose="020f0502020204030204" pitchFamily="34" charset="0"/>
              <a:ea typeface="Calibri" panose="020f0502020204030204" pitchFamily="34" charset="0"/>
              <a:cs typeface="Times New Roman" pitchFamily="18" charset="0"/>
            </a:endParaRPr>
          </a:p>
          <a:p>
            <a:pPr>
              <a:lnSpc>
                <a:spcPct val="107000"/>
              </a:lnSpc>
              <a:spcAft>
                <a:spcPts val="800"/>
              </a:spcAft>
            </a:pPr>
            <a:r>
              <a:rPr lang="ru-RU"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Сократ.        </a:t>
            </a:r>
            <a:r>
              <a:rPr lang="ru-RU">
                <a:latin typeface="Times New Roman" panose="02020603050405020304" pitchFamily="18" charset="0"/>
                <a:ea typeface="Calibri" panose="020f0502020204030204" pitchFamily="34" charset="0"/>
                <a:cs typeface="Times New Roman" panose="02020603050405020304" pitchFamily="18" charset="0"/>
              </a:rPr>
              <a:t>                                                   </a:t>
            </a:r>
            <a:endParaRPr lang="ru-RU" sz="2400">
              <a:effectLst/>
              <a:latin typeface="Calibri" panose="020f0502020204030204" pitchFamily="34" charset="0"/>
              <a:ea typeface="Calibri" panose="020f0502020204030204" pitchFamily="34" charset="0"/>
              <a:cs typeface="Times New Roman" pitchFamily="18"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pPr algn="ctr"/>
            <a:r>
              <a:rPr lang="ru-RU" sz="2800" b="1" smtClean="0">
                <a:latin typeface="Bookman Old Style" pitchFamily="18" charset="0"/>
              </a:rPr>
              <a:t>Спортивно-оздоровительное направление </a:t>
            </a:r>
            <a:endParaRPr lang="ru-RU"/>
          </a:p>
        </p:txBody>
      </p:sp>
      <p:sp>
        <p:nvSpPr>
          <p:cNvPr id="5" name="Текст 4"/>
          <p:cNvSpPr>
            <a:spLocks noGrp="1"/>
          </p:cNvSpPr>
          <p:nvPr>
            <p:ph type="body" sz="quarter" idx="1"/>
          </p:nvPr>
        </p:nvSpPr>
        <p:spPr>
          <a:xfrm>
            <a:off x="467544" y="1412776"/>
            <a:ext cx="3647256" cy="815312"/>
          </a:xfrm>
        </p:spPr>
        <p:txBody>
          <a:bodyPr/>
          <a:lstStyle/>
          <a:p>
            <a:endParaRPr lang="ru-RU" smtClean="0">
              <a:solidFill>
                <a:schemeClr val="tx1"/>
              </a:solidFill>
            </a:endParaRPr>
          </a:p>
          <a:p>
            <a:r>
              <a:rPr lang="ru-RU" smtClean="0">
                <a:solidFill>
                  <a:schemeClr val="tx1"/>
                </a:solidFill>
              </a:rPr>
              <a:t>Руководитель: Глущенко С.В.</a:t>
            </a:r>
          </a:p>
          <a:p>
            <a:endParaRPr lang="ru-RU"/>
          </a:p>
        </p:txBody>
      </p:sp>
      <p:sp>
        <p:nvSpPr>
          <p:cNvPr id="6" name="Текст 5"/>
          <p:cNvSpPr>
            <a:spLocks noGrp="1"/>
          </p:cNvSpPr>
          <p:nvPr>
            <p:ph type="body" sz="quarter" idx="3"/>
          </p:nvPr>
        </p:nvSpPr>
        <p:spPr>
          <a:xfrm>
            <a:off x="4283968" y="1412776"/>
            <a:ext cx="4392488" cy="864096"/>
          </a:xfrm>
        </p:spPr>
        <p:txBody>
          <a:bodyPr/>
          <a:lstStyle/>
          <a:p>
            <a:endParaRPr lang="ru-RU" smtClean="0">
              <a:solidFill>
                <a:schemeClr val="tx1"/>
              </a:solidFill>
            </a:endParaRPr>
          </a:p>
          <a:p>
            <a:r>
              <a:rPr lang="ru-RU" smtClean="0">
                <a:solidFill>
                  <a:schemeClr val="tx1"/>
                </a:solidFill>
              </a:rPr>
              <a:t>Внеурочная деятельность </a:t>
            </a:r>
          </a:p>
          <a:p>
            <a:r>
              <a:rPr lang="ru-RU" smtClean="0">
                <a:solidFill>
                  <a:schemeClr val="tx1"/>
                </a:solidFill>
              </a:rPr>
              <a:t>« Игры народов Югры» 10 класс</a:t>
            </a:r>
          </a:p>
          <a:p>
            <a:endParaRPr lang="ru-RU"/>
          </a:p>
        </p:txBody>
      </p:sp>
      <p:pic>
        <p:nvPicPr>
          <p:cNvPr id="7" name="Содержимое 6"/>
          <p:cNvPicPr>
            <a:picLocks noGrp="1"/>
          </p:cNvPicPr>
          <p:nvPr>
            <p:ph sz="quarter" idx="2"/>
          </p:nvPr>
        </p:nvPicPr>
        <p:blipFill>
          <a:blip r:embed="rId2"/>
          <a:stretch>
            <a:fillRect/>
          </a:stretch>
        </p:blipFill>
        <p:spPr>
          <a:xfrm>
            <a:off x="539552" y="2348880"/>
            <a:ext cx="3657600" cy="2743200"/>
          </a:xfrm>
          <a:prstGeom prst="rect">
            <a:avLst/>
          </a:prstGeom>
        </p:spPr>
      </p:pic>
      <p:pic>
        <p:nvPicPr>
          <p:cNvPr id="9" name="Рисунок 8"/>
          <p:cNvPicPr/>
          <p:nvPr/>
        </p:nvPicPr>
        <p:blipFill>
          <a:blip r:embed="rId3"/>
          <a:stretch>
            <a:fillRect/>
          </a:stretch>
        </p:blipFill>
        <p:spPr>
          <a:xfrm>
            <a:off x="6444208" y="2420888"/>
            <a:ext cx="2457118" cy="3276070"/>
          </a:xfrm>
          <a:prstGeom prst="rect">
            <a:avLst/>
          </a:prstGeom>
        </p:spPr>
      </p:pic>
      <p:pic>
        <p:nvPicPr>
          <p:cNvPr id="11" name="Содержимое 7"/>
          <p:cNvPicPr>
            <a:picLocks noGrp="1"/>
          </p:cNvPicPr>
          <p:nvPr>
            <p:ph sz="quarter" idx="4"/>
          </p:nvPr>
        </p:nvPicPr>
        <p:blipFill>
          <a:blip r:embed="rId4"/>
          <a:stretch>
            <a:fillRect/>
          </a:stretch>
        </p:blipFill>
        <p:spPr>
          <a:xfrm>
            <a:off x="3635896" y="2420888"/>
            <a:ext cx="2914650" cy="38862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smtClean="0"/>
              <a:t>Художественно-эстетическое направление </a:t>
            </a:r>
            <a:endParaRPr lang="ru-RU"/>
          </a:p>
        </p:txBody>
      </p:sp>
      <p:sp>
        <p:nvSpPr>
          <p:cNvPr id="5" name="Текст 4"/>
          <p:cNvSpPr>
            <a:spLocks noGrp="1"/>
          </p:cNvSpPr>
          <p:nvPr>
            <p:ph type="body" sz="quarter" idx="1"/>
          </p:nvPr>
        </p:nvSpPr>
        <p:spPr/>
        <p:txBody>
          <a:bodyPr/>
          <a:lstStyle/>
          <a:p>
            <a:r>
              <a:rPr lang="ru-RU" smtClean="0">
                <a:solidFill>
                  <a:schemeClr val="tx1"/>
                </a:solidFill>
              </a:rPr>
              <a:t>Руководитель: Миляхова Л.Е.</a:t>
            </a:r>
            <a:endParaRPr lang="ru-RU">
              <a:solidFill>
                <a:schemeClr val="tx1"/>
              </a:solidFill>
            </a:endParaRPr>
          </a:p>
        </p:txBody>
      </p:sp>
      <p:sp>
        <p:nvSpPr>
          <p:cNvPr id="6" name="Текст 5"/>
          <p:cNvSpPr>
            <a:spLocks noGrp="1"/>
          </p:cNvSpPr>
          <p:nvPr>
            <p:ph type="body" sz="quarter" idx="3"/>
          </p:nvPr>
        </p:nvSpPr>
        <p:spPr/>
        <p:txBody>
          <a:bodyPr/>
          <a:lstStyle/>
          <a:p>
            <a:r>
              <a:rPr lang="ru-RU" smtClean="0">
                <a:solidFill>
                  <a:schemeClr val="tx1"/>
                </a:solidFill>
              </a:rPr>
              <a:t>Внеурочная деятельность «Акварелька» 1, 4 классы</a:t>
            </a:r>
            <a:endParaRPr lang="ru-RU">
              <a:solidFill>
                <a:schemeClr val="tx1"/>
              </a:solidFill>
            </a:endParaRPr>
          </a:p>
        </p:txBody>
      </p:sp>
      <p:pic>
        <p:nvPicPr>
          <p:cNvPr id="9218" name="Picture 2"/>
          <p:cNvPicPr>
            <a:picLocks noGrp="1" noChangeAspect="1" noChangeArrowheads="1"/>
          </p:cNvPicPr>
          <p:nvPr>
            <p:ph sz="quarter" idx="4"/>
          </p:nvPr>
        </p:nvPicPr>
        <p:blipFill>
          <a:blip r:embed="rId2"/>
          <a:stretch>
            <a:fillRect/>
          </a:stretch>
        </p:blipFill>
        <p:spPr bwMode="auto">
          <a:xfrm>
            <a:off x="4788024" y="2636912"/>
            <a:ext cx="2914650" cy="3886200"/>
          </a:xfrm>
          <a:prstGeom prst="rect">
            <a:avLst/>
          </a:prstGeom>
          <a:noFill/>
          <a:ln w="9525">
            <a:noFill/>
            <a:miter lim="800000"/>
          </a:ln>
        </p:spPr>
      </p:pic>
      <p:pic>
        <p:nvPicPr>
          <p:cNvPr id="8" name="Содержимое 7"/>
          <p:cNvPicPr>
            <a:picLocks noGrp="1"/>
          </p:cNvPicPr>
          <p:nvPr>
            <p:ph sz="quarter" idx="2"/>
          </p:nvPr>
        </p:nvPicPr>
        <p:blipFill>
          <a:blip r:embed="rId3"/>
          <a:stretch>
            <a:fillRect/>
          </a:stretch>
        </p:blipFill>
        <p:spPr bwMode="auto">
          <a:xfrm>
            <a:off x="971600" y="2420888"/>
            <a:ext cx="3096344" cy="1944216"/>
          </a:xfrm>
          <a:prstGeom prst="rect">
            <a:avLst/>
          </a:prstGeom>
          <a:noFill/>
          <a:ln w="9525">
            <a:noFill/>
            <a:miter lim="800000"/>
          </a:ln>
        </p:spPr>
      </p:pic>
      <p:pic>
        <p:nvPicPr>
          <p:cNvPr id="9" name="Рисунок 8"/>
          <p:cNvPicPr/>
          <p:nvPr/>
        </p:nvPicPr>
        <p:blipFill>
          <a:blip r:embed="rId4"/>
          <a:stretch>
            <a:fillRect/>
          </a:stretch>
        </p:blipFill>
        <p:spPr bwMode="auto">
          <a:xfrm>
            <a:off x="971600" y="4509120"/>
            <a:ext cx="3096344" cy="2088232"/>
          </a:xfrm>
          <a:prstGeom prst="rect">
            <a:avLst/>
          </a:prstGeom>
          <a:noFill/>
          <a:ln w="9525">
            <a:noFill/>
            <a:miter lim="800000"/>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a:xfrm>
            <a:off x="755576" y="273050"/>
            <a:ext cx="7245424" cy="707678"/>
          </a:xfrm>
        </p:spPr>
        <p:txBody>
          <a:bodyPr>
            <a:normAutofit fontScale="90000"/>
          </a:bodyPr>
          <a:lstStyle/>
          <a:p>
            <a:pPr algn="ctr"/>
            <a:r>
              <a:rPr lang="ru-RU" b="1" smtClean="0"/>
              <a:t>Художественно-эстетическое направление </a:t>
            </a:r>
            <a:endParaRPr lang="ru-RU"/>
          </a:p>
        </p:txBody>
      </p:sp>
      <p:sp>
        <p:nvSpPr>
          <p:cNvPr id="5" name="Текст 4"/>
          <p:cNvSpPr>
            <a:spLocks noGrp="1"/>
          </p:cNvSpPr>
          <p:nvPr>
            <p:ph type="body" sz="quarter" idx="1"/>
          </p:nvPr>
        </p:nvSpPr>
        <p:spPr>
          <a:xfrm>
            <a:off x="179512" y="1052736"/>
            <a:ext cx="3744416" cy="648072"/>
          </a:xfrm>
        </p:spPr>
        <p:txBody>
          <a:bodyPr/>
          <a:lstStyle/>
          <a:p>
            <a:endParaRPr lang="ru-RU" smtClean="0">
              <a:solidFill>
                <a:schemeClr val="tx1"/>
              </a:solidFill>
            </a:endParaRPr>
          </a:p>
          <a:p>
            <a:r>
              <a:rPr lang="ru-RU" smtClean="0">
                <a:solidFill>
                  <a:schemeClr val="tx1"/>
                </a:solidFill>
              </a:rPr>
              <a:t>Руководитель: Шамсутдинова З.Р.</a:t>
            </a:r>
          </a:p>
          <a:p>
            <a:endParaRPr lang="ru-RU"/>
          </a:p>
        </p:txBody>
      </p:sp>
      <p:sp>
        <p:nvSpPr>
          <p:cNvPr id="6" name="Текст 5"/>
          <p:cNvSpPr>
            <a:spLocks noGrp="1"/>
          </p:cNvSpPr>
          <p:nvPr>
            <p:ph type="body" sz="quarter" idx="3"/>
          </p:nvPr>
        </p:nvSpPr>
        <p:spPr>
          <a:xfrm>
            <a:off x="4211960" y="1124744"/>
            <a:ext cx="4536504" cy="648072"/>
          </a:xfrm>
        </p:spPr>
        <p:txBody>
          <a:bodyPr/>
          <a:lstStyle/>
          <a:p>
            <a:r>
              <a:rPr lang="ru-RU" smtClean="0">
                <a:solidFill>
                  <a:schemeClr val="tx1"/>
                </a:solidFill>
              </a:rPr>
              <a:t>Внеурочное занятие «Хрустальный голосок»2,3, 10 классы</a:t>
            </a:r>
            <a:endParaRPr lang="ru-RU">
              <a:solidFill>
                <a:schemeClr val="tx1"/>
              </a:solidFill>
            </a:endParaRPr>
          </a:p>
        </p:txBody>
      </p:sp>
      <p:pic>
        <p:nvPicPr>
          <p:cNvPr id="7171" name="Picture 3"/>
          <p:cNvPicPr>
            <a:picLocks noGrp="1" noChangeAspect="1" noChangeArrowheads="1"/>
          </p:cNvPicPr>
          <p:nvPr>
            <p:ph sz="quarter" idx="4"/>
          </p:nvPr>
        </p:nvPicPr>
        <p:blipFill>
          <a:blip r:embed="rId2"/>
          <a:stretch>
            <a:fillRect/>
          </a:stretch>
        </p:blipFill>
        <p:spPr bwMode="auto">
          <a:xfrm>
            <a:off x="0" y="1772816"/>
            <a:ext cx="3203849" cy="2402887"/>
          </a:xfrm>
          <a:prstGeom prst="rect">
            <a:avLst/>
          </a:prstGeom>
          <a:noFill/>
          <a:ln w="9525">
            <a:noFill/>
            <a:miter lim="800000"/>
          </a:ln>
        </p:spPr>
      </p:pic>
      <p:pic>
        <p:nvPicPr>
          <p:cNvPr id="7172" name="Picture 4"/>
          <p:cNvPicPr>
            <a:picLocks noChangeAspect="1" noChangeArrowheads="1"/>
          </p:cNvPicPr>
          <p:nvPr/>
        </p:nvPicPr>
        <p:blipFill>
          <a:blip r:embed="rId3"/>
          <a:stretch>
            <a:fillRect/>
          </a:stretch>
        </p:blipFill>
        <p:spPr bwMode="auto">
          <a:xfrm>
            <a:off x="5580112" y="4077072"/>
            <a:ext cx="3221563" cy="2619672"/>
          </a:xfrm>
          <a:prstGeom prst="rect">
            <a:avLst/>
          </a:prstGeom>
          <a:noFill/>
          <a:ln w="9525">
            <a:noFill/>
            <a:miter lim="800000"/>
          </a:ln>
        </p:spPr>
      </p:pic>
      <p:pic>
        <p:nvPicPr>
          <p:cNvPr id="7173" name="Picture 5"/>
          <p:cNvPicPr>
            <a:picLocks noGrp="1" noChangeAspect="1" noChangeArrowheads="1"/>
          </p:cNvPicPr>
          <p:nvPr>
            <p:ph sz="quarter" idx="2"/>
          </p:nvPr>
        </p:nvPicPr>
        <p:blipFill>
          <a:blip r:embed="rId4"/>
          <a:stretch>
            <a:fillRect/>
          </a:stretch>
        </p:blipFill>
        <p:spPr bwMode="auto">
          <a:xfrm>
            <a:off x="3203848" y="2060848"/>
            <a:ext cx="2448297" cy="3264396"/>
          </a:xfrm>
          <a:prstGeom prst="rect">
            <a:avLst/>
          </a:prstGeom>
          <a:noFill/>
          <a:ln w="9525">
            <a:noFill/>
            <a:miter lim="800000"/>
          </a:ln>
        </p:spPr>
      </p:pic>
      <p:pic>
        <p:nvPicPr>
          <p:cNvPr id="7174" name="Picture 6"/>
          <p:cNvPicPr>
            <a:picLocks noChangeAspect="1" noChangeArrowheads="1"/>
          </p:cNvPicPr>
          <p:nvPr/>
        </p:nvPicPr>
        <p:blipFill>
          <a:blip r:embed="rId5"/>
          <a:stretch>
            <a:fillRect/>
          </a:stretch>
        </p:blipFill>
        <p:spPr bwMode="auto">
          <a:xfrm>
            <a:off x="0" y="4149079"/>
            <a:ext cx="3275856" cy="2456891"/>
          </a:xfrm>
          <a:prstGeom prst="rect">
            <a:avLst/>
          </a:prstGeom>
          <a:noFill/>
          <a:ln w="9525">
            <a:noFill/>
            <a:miter lim="800000"/>
          </a:ln>
        </p:spPr>
      </p:pic>
      <p:pic>
        <p:nvPicPr>
          <p:cNvPr id="7175" name="Picture 7"/>
          <p:cNvPicPr>
            <a:picLocks noChangeAspect="1" noChangeArrowheads="1"/>
          </p:cNvPicPr>
          <p:nvPr/>
        </p:nvPicPr>
        <p:blipFill>
          <a:blip r:embed="rId6"/>
          <a:stretch>
            <a:fillRect/>
          </a:stretch>
        </p:blipFill>
        <p:spPr bwMode="auto">
          <a:xfrm>
            <a:off x="5580112" y="1772816"/>
            <a:ext cx="3215679" cy="2411760"/>
          </a:xfrm>
          <a:prstGeom prst="rect">
            <a:avLst/>
          </a:prstGeom>
          <a:noFill/>
          <a:ln w="9525">
            <a:noFill/>
            <a:miter lim="800000"/>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pPr algn="ctr"/>
            <a:r>
              <a:rPr lang="ru-RU" b="1" smtClean="0"/>
              <a:t>Художественно-эстетическое направление</a:t>
            </a:r>
            <a:endParaRPr lang="ru-RU"/>
          </a:p>
        </p:txBody>
      </p:sp>
      <p:sp>
        <p:nvSpPr>
          <p:cNvPr id="5" name="Текст 4"/>
          <p:cNvSpPr>
            <a:spLocks noGrp="1"/>
          </p:cNvSpPr>
          <p:nvPr>
            <p:ph type="body" sz="quarter" idx="1"/>
          </p:nvPr>
        </p:nvSpPr>
        <p:spPr/>
        <p:txBody>
          <a:bodyPr/>
          <a:lstStyle/>
          <a:p>
            <a:r>
              <a:rPr lang="ru-RU" smtClean="0">
                <a:solidFill>
                  <a:schemeClr val="tx1"/>
                </a:solidFill>
              </a:rPr>
              <a:t>Руководитель: Глущенко С.А.</a:t>
            </a:r>
            <a:endParaRPr lang="ru-RU">
              <a:solidFill>
                <a:schemeClr val="tx1"/>
              </a:solidFill>
            </a:endParaRPr>
          </a:p>
        </p:txBody>
      </p:sp>
      <p:sp>
        <p:nvSpPr>
          <p:cNvPr id="6" name="Текст 5"/>
          <p:cNvSpPr>
            <a:spLocks noGrp="1"/>
          </p:cNvSpPr>
          <p:nvPr>
            <p:ph type="body" sz="quarter" idx="3"/>
          </p:nvPr>
        </p:nvSpPr>
        <p:spPr>
          <a:xfrm>
            <a:off x="4343400" y="1569720"/>
            <a:ext cx="4189040" cy="707152"/>
          </a:xfrm>
        </p:spPr>
        <p:txBody>
          <a:bodyPr/>
          <a:lstStyle/>
          <a:p>
            <a:r>
              <a:rPr lang="ru-RU" smtClean="0">
                <a:solidFill>
                  <a:schemeClr val="tx1"/>
                </a:solidFill>
              </a:rPr>
              <a:t>Внеурочное занятие «Весёлый хэндмейд» 3, 4 классы</a:t>
            </a:r>
            <a:endParaRPr lang="ru-RU">
              <a:solidFill>
                <a:schemeClr val="tx1"/>
              </a:solidFill>
            </a:endParaRPr>
          </a:p>
        </p:txBody>
      </p:sp>
      <p:pic>
        <p:nvPicPr>
          <p:cNvPr id="10242" name="Picture 2"/>
          <p:cNvPicPr>
            <a:picLocks noGrp="1" noChangeAspect="1" noChangeArrowheads="1"/>
          </p:cNvPicPr>
          <p:nvPr>
            <p:ph sz="quarter" idx="2"/>
          </p:nvPr>
        </p:nvPicPr>
        <p:blipFill>
          <a:blip r:embed="rId2"/>
          <a:stretch>
            <a:fillRect/>
          </a:stretch>
        </p:blipFill>
        <p:spPr bwMode="auto">
          <a:xfrm>
            <a:off x="457200" y="2933700"/>
            <a:ext cx="3657600" cy="2743200"/>
          </a:xfrm>
          <a:prstGeom prst="rect">
            <a:avLst/>
          </a:prstGeom>
          <a:noFill/>
          <a:ln w="9525">
            <a:noFill/>
            <a:miter lim="800000"/>
          </a:ln>
        </p:spPr>
      </p:pic>
      <p:pic>
        <p:nvPicPr>
          <p:cNvPr id="10243" name="Picture 3"/>
          <p:cNvPicPr>
            <a:picLocks noGrp="1" noChangeAspect="1" noChangeArrowheads="1"/>
          </p:cNvPicPr>
          <p:nvPr>
            <p:ph sz="quarter" idx="4"/>
          </p:nvPr>
        </p:nvPicPr>
        <p:blipFill>
          <a:blip r:embed="rId3"/>
          <a:stretch>
            <a:fillRect/>
          </a:stretch>
        </p:blipFill>
        <p:spPr bwMode="auto">
          <a:xfrm>
            <a:off x="4347004" y="2996952"/>
            <a:ext cx="4545476" cy="2773263"/>
          </a:xfrm>
          <a:prstGeom prst="rect">
            <a:avLst/>
          </a:prstGeom>
          <a:noFill/>
          <a:ln w="9525">
            <a:noFill/>
            <a:miter lim="800000"/>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pPr algn="ctr"/>
            <a:r>
              <a:rPr lang="ru-RU" b="1" smtClean="0"/>
              <a:t>Художественно-эстетическое направление</a:t>
            </a:r>
            <a:endParaRPr lang="ru-RU"/>
          </a:p>
        </p:txBody>
      </p:sp>
      <p:sp>
        <p:nvSpPr>
          <p:cNvPr id="4" name="Содержимое 3"/>
          <p:cNvSpPr>
            <a:spLocks noGrp="1"/>
          </p:cNvSpPr>
          <p:nvPr>
            <p:ph sz="quarter" idx="4"/>
          </p:nvPr>
        </p:nvSpPr>
        <p:spPr/>
        <p:txBody>
          <a:bodyPr/>
          <a:lstStyle/>
          <a:p>
            <a:endParaRPr lang="ru-RU"/>
          </a:p>
        </p:txBody>
      </p:sp>
      <p:sp>
        <p:nvSpPr>
          <p:cNvPr id="5" name="Текст 4"/>
          <p:cNvSpPr>
            <a:spLocks noGrp="1"/>
          </p:cNvSpPr>
          <p:nvPr>
            <p:ph type="body" sz="quarter" idx="1"/>
          </p:nvPr>
        </p:nvSpPr>
        <p:spPr/>
        <p:txBody>
          <a:bodyPr/>
          <a:lstStyle/>
          <a:p>
            <a:r>
              <a:rPr lang="ru-RU" smtClean="0"/>
              <a:t>Внеурочное занятие </a:t>
            </a:r>
            <a:br>
              <a:rPr lang="ru-RU" smtClean="0"/>
            </a:br>
            <a:r>
              <a:rPr lang="ru-RU" smtClean="0"/>
              <a:t>« Мыловар»</a:t>
            </a:r>
            <a:endParaRPr lang="ru-RU"/>
          </a:p>
        </p:txBody>
      </p:sp>
      <p:sp>
        <p:nvSpPr>
          <p:cNvPr id="6" name="Текст 5"/>
          <p:cNvSpPr>
            <a:spLocks noGrp="1"/>
          </p:cNvSpPr>
          <p:nvPr>
            <p:ph type="body" sz="quarter" idx="3"/>
          </p:nvPr>
        </p:nvSpPr>
        <p:spPr/>
        <p:txBody>
          <a:bodyPr/>
          <a:lstStyle/>
          <a:p>
            <a:r>
              <a:rPr lang="ru-RU" smtClean="0"/>
              <a:t>Руководитель: Леванских Н.В.</a:t>
            </a:r>
            <a:endParaRPr lang="ru-RU"/>
          </a:p>
        </p:txBody>
      </p:sp>
      <p:pic>
        <p:nvPicPr>
          <p:cNvPr id="7" name="Picture 3"/>
          <p:cNvPicPr>
            <a:picLocks noGrp="1" noChangeAspect="1" noChangeArrowheads="1"/>
          </p:cNvPicPr>
          <p:nvPr>
            <p:ph sz="quarter" idx="2"/>
          </p:nvPr>
        </p:nvPicPr>
        <p:blipFill>
          <a:blip r:embed="rId2"/>
          <a:stretch>
            <a:fillRect/>
          </a:stretch>
        </p:blipFill>
        <p:spPr bwMode="auto">
          <a:xfrm>
            <a:off x="457200" y="2933700"/>
            <a:ext cx="3657600" cy="2743200"/>
          </a:xfrm>
          <a:prstGeom prst="rect">
            <a:avLst/>
          </a:prstGeom>
          <a:noFill/>
          <a:ln w="9525">
            <a:noFill/>
            <a:miter lim="800000"/>
          </a:ln>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chemeClr val="accent5">
                <a:lumMod val="60000"/>
                <a:lumOff val="40000"/>
              </a:schemeClr>
            </a:gs>
            <a:gs pos="0">
              <a:schemeClr val="accent5">
                <a:lumMod val="60000"/>
                <a:lumOff val="40000"/>
              </a:schemeClr>
            </a:gs>
            <a:gs pos="0">
              <a:schemeClr val="accent5">
                <a:lumMod val="60000"/>
                <a:lumOff val="40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smtClean="0"/>
              <a:t>Духовно-нравственное направление </a:t>
            </a:r>
            <a:endParaRPr lang="ru-RU"/>
          </a:p>
        </p:txBody>
      </p:sp>
      <p:sp>
        <p:nvSpPr>
          <p:cNvPr id="5" name="Текст 4"/>
          <p:cNvSpPr>
            <a:spLocks noGrp="1"/>
          </p:cNvSpPr>
          <p:nvPr>
            <p:ph type="body" sz="quarter" idx="1"/>
          </p:nvPr>
        </p:nvSpPr>
        <p:spPr>
          <a:xfrm>
            <a:off x="395536" y="1412776"/>
            <a:ext cx="3719264" cy="815312"/>
          </a:xfrm>
        </p:spPr>
        <p:txBody>
          <a:bodyPr/>
          <a:lstStyle/>
          <a:p>
            <a:endParaRPr lang="ru-RU" smtClean="0">
              <a:solidFill>
                <a:schemeClr val="tx1"/>
              </a:solidFill>
            </a:endParaRPr>
          </a:p>
          <a:p>
            <a:r>
              <a:rPr lang="ru-RU" smtClean="0">
                <a:solidFill>
                  <a:schemeClr val="tx1"/>
                </a:solidFill>
              </a:rPr>
              <a:t>Руководитель: Глущенко С.В.</a:t>
            </a:r>
          </a:p>
          <a:p>
            <a:endParaRPr lang="ru-RU"/>
          </a:p>
        </p:txBody>
      </p:sp>
      <p:sp>
        <p:nvSpPr>
          <p:cNvPr id="6" name="Текст 5"/>
          <p:cNvSpPr>
            <a:spLocks noGrp="1"/>
          </p:cNvSpPr>
          <p:nvPr>
            <p:ph type="body" sz="quarter" idx="3"/>
          </p:nvPr>
        </p:nvSpPr>
        <p:spPr>
          <a:xfrm>
            <a:off x="4283968" y="1412776"/>
            <a:ext cx="3717032" cy="815312"/>
          </a:xfrm>
        </p:spPr>
        <p:txBody>
          <a:bodyPr/>
          <a:lstStyle/>
          <a:p>
            <a:r>
              <a:rPr lang="ru-RU" smtClean="0">
                <a:solidFill>
                  <a:schemeClr val="tx1"/>
                </a:solidFill>
              </a:rPr>
              <a:t>Внеурочное занятие: «Юнармия» 8, 10 классы</a:t>
            </a:r>
            <a:endParaRPr lang="ru-RU">
              <a:solidFill>
                <a:schemeClr val="tx1"/>
              </a:solidFill>
            </a:endParaRPr>
          </a:p>
        </p:txBody>
      </p:sp>
      <p:pic>
        <p:nvPicPr>
          <p:cNvPr id="7" name="Содержимое 6"/>
          <p:cNvPicPr>
            <a:picLocks noGrp="1"/>
          </p:cNvPicPr>
          <p:nvPr>
            <p:ph sz="quarter" idx="2"/>
          </p:nvPr>
        </p:nvPicPr>
        <p:blipFill>
          <a:blip r:embed="rId2"/>
          <a:stretch>
            <a:fillRect/>
          </a:stretch>
        </p:blipFill>
        <p:spPr>
          <a:xfrm>
            <a:off x="828675" y="2362200"/>
            <a:ext cx="2914650" cy="3886200"/>
          </a:xfrm>
          <a:prstGeom prst="rect">
            <a:avLst/>
          </a:prstGeom>
        </p:spPr>
      </p:pic>
      <p:pic>
        <p:nvPicPr>
          <p:cNvPr id="6146" name="Picture 2"/>
          <p:cNvPicPr>
            <a:picLocks noGrp="1" noChangeAspect="1" noChangeArrowheads="1"/>
          </p:cNvPicPr>
          <p:nvPr>
            <p:ph sz="quarter" idx="4"/>
          </p:nvPr>
        </p:nvPicPr>
        <p:blipFill>
          <a:blip r:embed="rId3"/>
          <a:stretch>
            <a:fillRect/>
          </a:stretch>
        </p:blipFill>
        <p:spPr bwMode="auto">
          <a:xfrm>
            <a:off x="4371975" y="2933700"/>
            <a:ext cx="3657600" cy="2743200"/>
          </a:xfrm>
          <a:prstGeom prst="rect">
            <a:avLst/>
          </a:prstGeom>
          <a:noFill/>
          <a:ln w="9525">
            <a:noFill/>
            <a:miter lim="800000"/>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smtClean="0"/>
              <a:t>Духовно-нравственное направление </a:t>
            </a:r>
            <a:endParaRPr lang="ru-RU"/>
          </a:p>
        </p:txBody>
      </p:sp>
      <p:sp>
        <p:nvSpPr>
          <p:cNvPr id="5" name="Текст 4"/>
          <p:cNvSpPr>
            <a:spLocks noGrp="1"/>
          </p:cNvSpPr>
          <p:nvPr>
            <p:ph type="body" sz="quarter" idx="1"/>
          </p:nvPr>
        </p:nvSpPr>
        <p:spPr>
          <a:xfrm>
            <a:off x="457200" y="1569720"/>
            <a:ext cx="3754760" cy="1067192"/>
          </a:xfrm>
        </p:spPr>
        <p:txBody>
          <a:bodyPr/>
          <a:lstStyle/>
          <a:p>
            <a:endParaRPr lang="ru-RU" smtClean="0"/>
          </a:p>
          <a:p>
            <a:r>
              <a:rPr lang="ru-RU" smtClean="0">
                <a:solidFill>
                  <a:schemeClr val="tx1"/>
                </a:solidFill>
              </a:rPr>
              <a:t>Руководитель: Глущенко С.А.</a:t>
            </a:r>
            <a:endParaRPr lang="ru-RU">
              <a:solidFill>
                <a:schemeClr val="tx1"/>
              </a:solidFill>
            </a:endParaRPr>
          </a:p>
        </p:txBody>
      </p:sp>
      <p:sp>
        <p:nvSpPr>
          <p:cNvPr id="6" name="Текст 5"/>
          <p:cNvSpPr>
            <a:spLocks noGrp="1"/>
          </p:cNvSpPr>
          <p:nvPr>
            <p:ph type="body" sz="quarter" idx="3"/>
          </p:nvPr>
        </p:nvSpPr>
        <p:spPr>
          <a:xfrm>
            <a:off x="4343400" y="1569720"/>
            <a:ext cx="3684984" cy="1067192"/>
          </a:xfrm>
        </p:spPr>
        <p:txBody>
          <a:bodyPr/>
          <a:lstStyle/>
          <a:p>
            <a:r>
              <a:rPr lang="ru-RU" smtClean="0">
                <a:solidFill>
                  <a:schemeClr val="tx1"/>
                </a:solidFill>
              </a:rPr>
              <a:t>Внеурочная деятельность: «На волне актива»</a:t>
            </a:r>
            <a:endParaRPr lang="ru-RU">
              <a:solidFill>
                <a:schemeClr val="tx1"/>
              </a:solidFill>
            </a:endParaRPr>
          </a:p>
        </p:txBody>
      </p:sp>
      <p:pic>
        <p:nvPicPr>
          <p:cNvPr id="16386" name="Picture 2"/>
          <p:cNvPicPr>
            <a:picLocks noGrp="1" noChangeAspect="1" noChangeArrowheads="1"/>
          </p:cNvPicPr>
          <p:nvPr>
            <p:ph sz="quarter" idx="2"/>
          </p:nvPr>
        </p:nvPicPr>
        <p:blipFill>
          <a:blip r:embed="rId2"/>
          <a:stretch>
            <a:fillRect/>
          </a:stretch>
        </p:blipFill>
        <p:spPr bwMode="auto">
          <a:xfrm>
            <a:off x="457200" y="3025140"/>
            <a:ext cx="3657600" cy="2560320"/>
          </a:xfrm>
          <a:prstGeom prst="rect">
            <a:avLst/>
          </a:prstGeom>
          <a:noFill/>
          <a:ln w="9525">
            <a:noFill/>
            <a:miter lim="800000"/>
          </a:ln>
        </p:spPr>
      </p:pic>
      <p:pic>
        <p:nvPicPr>
          <p:cNvPr id="16387" name="Picture 3"/>
          <p:cNvPicPr>
            <a:picLocks noGrp="1" noChangeAspect="1" noChangeArrowheads="1"/>
          </p:cNvPicPr>
          <p:nvPr>
            <p:ph sz="quarter" idx="4"/>
          </p:nvPr>
        </p:nvPicPr>
        <p:blipFill>
          <a:blip r:embed="rId3"/>
          <a:stretch>
            <a:fillRect/>
          </a:stretch>
        </p:blipFill>
        <p:spPr bwMode="auto">
          <a:xfrm>
            <a:off x="4371975" y="2942272"/>
            <a:ext cx="3657600" cy="2726055"/>
          </a:xfrm>
          <a:prstGeom prst="rect">
            <a:avLst/>
          </a:prstGeom>
          <a:noFill/>
          <a:ln w="9525">
            <a:noFill/>
            <a:miter lim="800000"/>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smtClean="0"/>
              <a:t>Духовно-нравственное направление </a:t>
            </a:r>
            <a:endParaRPr lang="ru-RU"/>
          </a:p>
        </p:txBody>
      </p:sp>
      <p:sp>
        <p:nvSpPr>
          <p:cNvPr id="5" name="Текст 4"/>
          <p:cNvSpPr>
            <a:spLocks noGrp="1"/>
          </p:cNvSpPr>
          <p:nvPr>
            <p:ph type="body" sz="quarter" idx="1"/>
          </p:nvPr>
        </p:nvSpPr>
        <p:spPr/>
        <p:txBody>
          <a:bodyPr/>
          <a:lstStyle/>
          <a:p>
            <a:r>
              <a:rPr lang="ru-RU" smtClean="0"/>
              <a:t>«На волне актива»</a:t>
            </a:r>
            <a:endParaRPr lang="ru-RU"/>
          </a:p>
        </p:txBody>
      </p:sp>
      <p:sp>
        <p:nvSpPr>
          <p:cNvPr id="6" name="Текст 5"/>
          <p:cNvSpPr>
            <a:spLocks noGrp="1"/>
          </p:cNvSpPr>
          <p:nvPr>
            <p:ph type="body" sz="quarter" idx="3"/>
          </p:nvPr>
        </p:nvSpPr>
        <p:spPr/>
        <p:txBody>
          <a:bodyPr/>
          <a:lstStyle/>
          <a:p>
            <a:r>
              <a:rPr lang="ru-RU" smtClean="0"/>
              <a:t>« Юнармия»</a:t>
            </a:r>
            <a:endParaRPr lang="ru-RU"/>
          </a:p>
        </p:txBody>
      </p:sp>
      <p:pic>
        <p:nvPicPr>
          <p:cNvPr id="17410" name="Picture 2"/>
          <p:cNvPicPr>
            <a:picLocks noGrp="1" noChangeAspect="1" noChangeArrowheads="1"/>
          </p:cNvPicPr>
          <p:nvPr>
            <p:ph sz="quarter" idx="2"/>
          </p:nvPr>
        </p:nvPicPr>
        <p:blipFill>
          <a:blip r:embed="rId2"/>
          <a:stretch>
            <a:fillRect/>
          </a:stretch>
        </p:blipFill>
        <p:spPr bwMode="auto">
          <a:xfrm>
            <a:off x="395536" y="2564904"/>
            <a:ext cx="3657600" cy="2391727"/>
          </a:xfrm>
          <a:prstGeom prst="rect">
            <a:avLst/>
          </a:prstGeom>
          <a:noFill/>
          <a:ln w="9525">
            <a:noFill/>
            <a:miter lim="800000"/>
          </a:ln>
        </p:spPr>
      </p:pic>
      <p:pic>
        <p:nvPicPr>
          <p:cNvPr id="17411" name="Picture 3"/>
          <p:cNvPicPr>
            <a:picLocks noGrp="1" noChangeAspect="1" noChangeArrowheads="1"/>
          </p:cNvPicPr>
          <p:nvPr>
            <p:ph sz="quarter" idx="4"/>
          </p:nvPr>
        </p:nvPicPr>
        <p:blipFill>
          <a:blip r:embed="rId3"/>
          <a:stretch>
            <a:fillRect/>
          </a:stretch>
        </p:blipFill>
        <p:spPr bwMode="auto">
          <a:xfrm>
            <a:off x="4355976" y="2636912"/>
            <a:ext cx="4375615" cy="2232248"/>
          </a:xfrm>
          <a:prstGeom prst="rect">
            <a:avLst/>
          </a:prstGeom>
          <a:noFill/>
          <a:ln w="9525">
            <a:noFill/>
            <a:miter lim="800000"/>
          </a:ln>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sp>
        <p:nvSpPr>
          <p:cNvPr id="2" name="Заголовок 1"/>
          <p:cNvSpPr>
            <a:spLocks noGrp="1"/>
          </p:cNvSpPr>
          <p:nvPr>
            <p:ph type="title"/>
          </p:nvPr>
        </p:nvSpPr>
        <p:spPr>
          <a:xfrm>
            <a:off x="467544" y="273050"/>
            <a:ext cx="7533456" cy="1355750"/>
          </a:xfrm>
        </p:spPr>
        <p:txBody>
          <a:bodyPr>
            <a:normAutofit fontScale="90000"/>
          </a:bodyPr>
          <a:lstStyle/>
          <a:p>
            <a:pPr algn="ctr"/>
            <a:br>
              <a:rPr lang="ru-RU" b="1" smtClean="0"/>
            </a:br>
            <a:br>
              <a:rPr lang="ru-RU" b="1" smtClean="0"/>
            </a:br>
            <a:br>
              <a:rPr lang="ru-RU" b="1" smtClean="0"/>
            </a:br>
            <a:br>
              <a:rPr lang="ru-RU" b="1" smtClean="0"/>
            </a:br>
            <a:br>
              <a:rPr lang="ru-RU" b="1" smtClean="0"/>
            </a:br>
            <a:br>
              <a:rPr lang="ru-RU" b="1" smtClean="0"/>
            </a:br>
            <a:br>
              <a:rPr lang="ru-RU" b="1" smtClean="0"/>
            </a:br>
            <a:r>
              <a:rPr lang="ru-RU" b="1" smtClean="0"/>
              <a:t>Общеинтеллектуальное направление</a:t>
            </a:r>
            <a:br>
              <a:rPr lang="ru-RU" b="1" smtClean="0"/>
            </a:br>
            <a:r>
              <a:rPr lang="ru-RU" sz="3200" b="1" smtClean="0">
                <a:solidFill>
                  <a:srgbClr val="C00000"/>
                </a:solidFill>
              </a:rPr>
              <a:t>Виды и формы нашей работы на занятиях</a:t>
            </a:r>
            <a:endParaRPr lang="ru-RU" b="1">
              <a:solidFill>
                <a:srgbClr val="C00000"/>
              </a:solidFill>
            </a:endParaRPr>
          </a:p>
        </p:txBody>
      </p:sp>
      <p:sp>
        <p:nvSpPr>
          <p:cNvPr id="5" name="Текст 4"/>
          <p:cNvSpPr>
            <a:spLocks noGrp="1"/>
          </p:cNvSpPr>
          <p:nvPr>
            <p:ph type="body" sz="quarter" idx="1"/>
          </p:nvPr>
        </p:nvSpPr>
        <p:spPr>
          <a:xfrm>
            <a:off x="457200" y="1569720"/>
            <a:ext cx="3657600" cy="1139200"/>
          </a:xfrm>
        </p:spPr>
        <p:txBody>
          <a:bodyPr/>
          <a:lstStyle/>
          <a:p>
            <a:r>
              <a:rPr lang="ru-RU" smtClean="0">
                <a:solidFill>
                  <a:schemeClr val="tx1"/>
                </a:solidFill>
              </a:rPr>
              <a:t>«Работа с текстом» руководитель: Артеева С.А.</a:t>
            </a:r>
            <a:endParaRPr lang="ru-RU">
              <a:solidFill>
                <a:schemeClr val="tx1"/>
              </a:solidFill>
            </a:endParaRPr>
          </a:p>
        </p:txBody>
      </p:sp>
      <p:sp>
        <p:nvSpPr>
          <p:cNvPr id="6" name="Текст 5"/>
          <p:cNvSpPr>
            <a:spLocks noGrp="1"/>
          </p:cNvSpPr>
          <p:nvPr>
            <p:ph type="body" sz="quarter" idx="3"/>
          </p:nvPr>
        </p:nvSpPr>
        <p:spPr>
          <a:xfrm>
            <a:off x="4343400" y="1569720"/>
            <a:ext cx="3756992" cy="1139200"/>
          </a:xfrm>
        </p:spPr>
        <p:txBody>
          <a:bodyPr/>
          <a:lstStyle/>
          <a:p>
            <a:r>
              <a:rPr lang="ru-RU" smtClean="0">
                <a:solidFill>
                  <a:schemeClr val="tx1"/>
                </a:solidFill>
              </a:rPr>
              <a:t>«Умники и умницы» руководитель : Грознова Л.Р.</a:t>
            </a:r>
            <a:endParaRPr lang="ru-RU">
              <a:solidFill>
                <a:schemeClr val="tx1"/>
              </a:solidFill>
            </a:endParaRPr>
          </a:p>
        </p:txBody>
      </p:sp>
      <p:pic>
        <p:nvPicPr>
          <p:cNvPr id="8196" name="Picture 4"/>
          <p:cNvPicPr>
            <a:picLocks noGrp="1" noChangeAspect="1" noChangeArrowheads="1"/>
          </p:cNvPicPr>
          <p:nvPr>
            <p:ph sz="quarter" idx="2"/>
          </p:nvPr>
        </p:nvPicPr>
        <p:blipFill>
          <a:blip r:embed="rId2"/>
          <a:stretch>
            <a:fillRect/>
          </a:stretch>
        </p:blipFill>
        <p:spPr bwMode="auto">
          <a:xfrm>
            <a:off x="457200" y="2933700"/>
            <a:ext cx="3657600" cy="2743200"/>
          </a:xfrm>
          <a:prstGeom prst="rect">
            <a:avLst/>
          </a:prstGeom>
          <a:noFill/>
          <a:ln w="9525">
            <a:noFill/>
            <a:miter lim="800000"/>
          </a:ln>
        </p:spPr>
      </p:pic>
      <p:pic>
        <p:nvPicPr>
          <p:cNvPr id="8197" name="Picture 5"/>
          <p:cNvPicPr>
            <a:picLocks noGrp="1" noChangeAspect="1" noChangeArrowheads="1"/>
          </p:cNvPicPr>
          <p:nvPr>
            <p:ph sz="quarter" idx="4"/>
          </p:nvPr>
        </p:nvPicPr>
        <p:blipFill>
          <a:blip r:embed="rId3"/>
          <a:stretch>
            <a:fillRect/>
          </a:stretch>
        </p:blipFill>
        <p:spPr bwMode="auto">
          <a:xfrm>
            <a:off x="4427984" y="2924944"/>
            <a:ext cx="3602037" cy="2701528"/>
          </a:xfrm>
          <a:prstGeom prst="rect">
            <a:avLst/>
          </a:prstGeom>
          <a:noFill/>
          <a:ln w="9525">
            <a:noFill/>
            <a:miter lim="800000"/>
          </a:ln>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xfrm>
      </p:grpSpPr>
      <p:sp>
        <p:nvSpPr>
          <p:cNvPr id="2" name="Заголовок 1"/>
          <p:cNvSpPr>
            <a:spLocks noGrp="1"/>
          </p:cNvSpPr>
          <p:nvPr>
            <p:ph type="title"/>
          </p:nvPr>
        </p:nvSpPr>
        <p:spPr>
          <a:xfrm>
            <a:off x="467544" y="273050"/>
            <a:ext cx="7533456" cy="707678"/>
          </a:xfrm>
        </p:spPr>
        <p:txBody>
          <a:bodyPr/>
          <a:lstStyle/>
          <a:p>
            <a:pPr algn="ctr"/>
            <a:r>
              <a:rPr lang="ru-RU" b="1" err="1" smtClean="0"/>
              <a:t>Общеинтеллектуальное направление</a:t>
            </a:r>
            <a:endParaRPr lang="ru-RU"/>
          </a:p>
        </p:txBody>
      </p:sp>
      <p:sp>
        <p:nvSpPr>
          <p:cNvPr id="5" name="Текст 4"/>
          <p:cNvSpPr>
            <a:spLocks noGrp="1"/>
          </p:cNvSpPr>
          <p:nvPr>
            <p:ph type="body" sz="quarter" idx="1"/>
          </p:nvPr>
        </p:nvSpPr>
        <p:spPr>
          <a:xfrm>
            <a:off x="179512" y="1569720"/>
            <a:ext cx="3935288" cy="658368"/>
          </a:xfrm>
        </p:spPr>
        <p:txBody>
          <a:bodyPr/>
          <a:lstStyle/>
          <a:p>
            <a:endParaRPr lang="ru-RU" smtClean="0">
              <a:solidFill>
                <a:schemeClr val="tx1"/>
              </a:solidFill>
            </a:endParaRPr>
          </a:p>
          <a:p>
            <a:r>
              <a:rPr lang="ru-RU" smtClean="0">
                <a:solidFill>
                  <a:schemeClr val="tx1"/>
                </a:solidFill>
              </a:rPr>
              <a:t>Руководитель: Косенко М.А.</a:t>
            </a:r>
          </a:p>
          <a:p>
            <a:endParaRPr lang="ru-RU"/>
          </a:p>
        </p:txBody>
      </p:sp>
      <p:sp>
        <p:nvSpPr>
          <p:cNvPr id="6" name="Текст 5"/>
          <p:cNvSpPr>
            <a:spLocks noGrp="1"/>
          </p:cNvSpPr>
          <p:nvPr>
            <p:ph type="body" sz="quarter" idx="3"/>
          </p:nvPr>
        </p:nvSpPr>
        <p:spPr>
          <a:xfrm>
            <a:off x="4343400" y="1569720"/>
            <a:ext cx="4333056" cy="658368"/>
          </a:xfrm>
        </p:spPr>
        <p:txBody>
          <a:bodyPr/>
          <a:lstStyle/>
          <a:p>
            <a:r>
              <a:rPr lang="ru-RU" smtClean="0">
                <a:solidFill>
                  <a:schemeClr val="tx1"/>
                </a:solidFill>
              </a:rPr>
              <a:t>Внеурочное занятие « Загадки науки географии» 6, 9 классы</a:t>
            </a:r>
            <a:endParaRPr lang="ru-RU">
              <a:solidFill>
                <a:schemeClr val="tx1"/>
              </a:solidFill>
            </a:endParaRPr>
          </a:p>
        </p:txBody>
      </p:sp>
      <p:pic>
        <p:nvPicPr>
          <p:cNvPr id="7" name="Picture 2"/>
          <p:cNvPicPr>
            <a:picLocks noGrp="1" noChangeAspect="1" noChangeArrowheads="1"/>
          </p:cNvPicPr>
          <p:nvPr>
            <p:ph sz="quarter" idx="2"/>
          </p:nvPr>
        </p:nvPicPr>
        <p:blipFill>
          <a:blip r:embed="rId2"/>
          <a:stretch>
            <a:fillRect/>
          </a:stretch>
        </p:blipFill>
        <p:spPr bwMode="auto">
          <a:xfrm>
            <a:off x="0" y="2276872"/>
            <a:ext cx="3203848" cy="2402886"/>
          </a:xfrm>
          <a:prstGeom prst="rect">
            <a:avLst/>
          </a:prstGeom>
          <a:noFill/>
          <a:ln w="9525">
            <a:noFill/>
            <a:miter lim="800000"/>
          </a:ln>
        </p:spPr>
      </p:pic>
      <p:pic>
        <p:nvPicPr>
          <p:cNvPr id="13314" name="Picture 2"/>
          <p:cNvPicPr>
            <a:picLocks noGrp="1" noChangeAspect="1" noChangeArrowheads="1"/>
          </p:cNvPicPr>
          <p:nvPr>
            <p:ph sz="quarter" idx="4"/>
          </p:nvPr>
        </p:nvPicPr>
        <p:blipFill>
          <a:blip r:embed="rId3"/>
          <a:stretch>
            <a:fillRect/>
          </a:stretch>
        </p:blipFill>
        <p:spPr bwMode="auto">
          <a:xfrm>
            <a:off x="3131840" y="2996952"/>
            <a:ext cx="2698626" cy="3598168"/>
          </a:xfrm>
          <a:prstGeom prst="rect">
            <a:avLst/>
          </a:prstGeom>
          <a:noFill/>
          <a:ln w="9525">
            <a:noFill/>
            <a:miter lim="800000"/>
          </a:ln>
        </p:spPr>
      </p:pic>
      <p:pic>
        <p:nvPicPr>
          <p:cNvPr id="13315" name="Picture 3"/>
          <p:cNvPicPr>
            <a:picLocks noChangeAspect="1" noChangeArrowheads="1"/>
          </p:cNvPicPr>
          <p:nvPr/>
        </p:nvPicPr>
        <p:blipFill>
          <a:blip r:embed="rId4"/>
          <a:stretch>
            <a:fillRect/>
          </a:stretch>
        </p:blipFill>
        <p:spPr bwMode="auto">
          <a:xfrm>
            <a:off x="5796136" y="4149080"/>
            <a:ext cx="3179507" cy="2384630"/>
          </a:xfrm>
          <a:prstGeom prst="rect">
            <a:avLst/>
          </a:prstGeom>
          <a:noFill/>
          <a:ln w="9525">
            <a:noFill/>
            <a:miter lim="800000"/>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err="1" smtClean="0"/>
              <a:t>Общеинтеллектуальное направление</a:t>
            </a:r>
            <a:endParaRPr lang="ru-RU"/>
          </a:p>
        </p:txBody>
      </p:sp>
      <p:sp>
        <p:nvSpPr>
          <p:cNvPr id="5" name="Текст 4"/>
          <p:cNvSpPr>
            <a:spLocks noGrp="1"/>
          </p:cNvSpPr>
          <p:nvPr>
            <p:ph type="body" sz="quarter" idx="1"/>
          </p:nvPr>
        </p:nvSpPr>
        <p:spPr/>
        <p:txBody>
          <a:bodyPr/>
          <a:lstStyle/>
          <a:p>
            <a:r>
              <a:rPr lang="ru-RU" smtClean="0"/>
              <a:t>Руководитель: Грищишин В.Е.</a:t>
            </a:r>
            <a:endParaRPr lang="ru-RU"/>
          </a:p>
        </p:txBody>
      </p:sp>
      <p:sp>
        <p:nvSpPr>
          <p:cNvPr id="6" name="Текст 5"/>
          <p:cNvSpPr>
            <a:spLocks noGrp="1"/>
          </p:cNvSpPr>
          <p:nvPr>
            <p:ph type="body" sz="quarter" idx="3"/>
          </p:nvPr>
        </p:nvSpPr>
        <p:spPr/>
        <p:txBody>
          <a:bodyPr/>
          <a:lstStyle/>
          <a:p>
            <a:r>
              <a:rPr lang="ru-RU" smtClean="0"/>
              <a:t>Занимательная история</a:t>
            </a:r>
            <a:endParaRPr lang="ru-RU"/>
          </a:p>
        </p:txBody>
      </p:sp>
      <p:pic>
        <p:nvPicPr>
          <p:cNvPr id="7" name="Picture 3"/>
          <p:cNvPicPr>
            <a:picLocks noGrp="1" noChangeAspect="1" noChangeArrowheads="1"/>
          </p:cNvPicPr>
          <p:nvPr>
            <p:ph sz="quarter" idx="2"/>
          </p:nvPr>
        </p:nvPicPr>
        <p:blipFill>
          <a:blip r:embed="rId2"/>
          <a:stretch>
            <a:fillRect/>
          </a:stretch>
        </p:blipFill>
        <p:spPr bwMode="auto">
          <a:xfrm>
            <a:off x="457200" y="2933700"/>
            <a:ext cx="3657600" cy="2743200"/>
          </a:xfrm>
          <a:prstGeom prst="rect">
            <a:avLst/>
          </a:prstGeom>
          <a:noFill/>
          <a:ln w="9525">
            <a:noFill/>
            <a:miter lim="800000"/>
          </a:ln>
        </p:spPr>
      </p:pic>
      <p:pic>
        <p:nvPicPr>
          <p:cNvPr id="11266" name="Picture 2"/>
          <p:cNvPicPr>
            <a:picLocks noGrp="1" noChangeAspect="1" noChangeArrowheads="1"/>
          </p:cNvPicPr>
          <p:nvPr>
            <p:ph sz="quarter" idx="4"/>
          </p:nvPr>
        </p:nvPicPr>
        <p:blipFill>
          <a:blip r:embed="rId3"/>
          <a:stretch>
            <a:fillRect/>
          </a:stretch>
        </p:blipFill>
        <p:spPr bwMode="auto">
          <a:xfrm>
            <a:off x="4371975" y="2933700"/>
            <a:ext cx="3657600" cy="2743200"/>
          </a:xfrm>
          <a:prstGeom prst="rect">
            <a:avLst/>
          </a:prstGeom>
          <a:noFill/>
          <a:ln w="9525">
            <a:noFill/>
            <a:miter lim="800000"/>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err="1" smtClean="0"/>
              <a:t>Общеинтеллектуальное направление</a:t>
            </a:r>
            <a:endParaRPr lang="ru-RU"/>
          </a:p>
        </p:txBody>
      </p:sp>
      <p:sp>
        <p:nvSpPr>
          <p:cNvPr id="5" name="Текст 4"/>
          <p:cNvSpPr>
            <a:spLocks noGrp="1"/>
          </p:cNvSpPr>
          <p:nvPr>
            <p:ph type="body" sz="quarter" idx="1"/>
          </p:nvPr>
        </p:nvSpPr>
        <p:spPr>
          <a:xfrm>
            <a:off x="457200" y="1569720"/>
            <a:ext cx="3754760" cy="1211208"/>
          </a:xfrm>
        </p:spPr>
        <p:txBody>
          <a:bodyPr/>
          <a:lstStyle/>
          <a:p>
            <a:r>
              <a:rPr lang="ru-RU" smtClean="0">
                <a:solidFill>
                  <a:schemeClr val="tx1"/>
                </a:solidFill>
              </a:rPr>
              <a:t>Внеурочное занятие «Занимательная информатика» 9 класс </a:t>
            </a:r>
            <a:endParaRPr lang="ru-RU">
              <a:solidFill>
                <a:schemeClr val="tx1"/>
              </a:solidFill>
            </a:endParaRPr>
          </a:p>
        </p:txBody>
      </p:sp>
      <p:sp>
        <p:nvSpPr>
          <p:cNvPr id="6" name="Текст 5"/>
          <p:cNvSpPr>
            <a:spLocks noGrp="1"/>
          </p:cNvSpPr>
          <p:nvPr>
            <p:ph type="body" sz="quarter" idx="3"/>
          </p:nvPr>
        </p:nvSpPr>
        <p:spPr>
          <a:xfrm>
            <a:off x="4343400" y="1569720"/>
            <a:ext cx="4261048" cy="1283216"/>
          </a:xfrm>
        </p:spPr>
        <p:txBody>
          <a:bodyPr/>
          <a:lstStyle/>
          <a:p>
            <a:r>
              <a:rPr lang="ru-RU" smtClean="0">
                <a:solidFill>
                  <a:schemeClr val="tx1"/>
                </a:solidFill>
              </a:rPr>
              <a:t>Внеурочное занятие «Занимательная математика»  8 класс. Руководитель: Горожанина З.А.</a:t>
            </a:r>
            <a:endParaRPr lang="ru-RU">
              <a:solidFill>
                <a:schemeClr val="tx1"/>
              </a:solidFill>
            </a:endParaRPr>
          </a:p>
        </p:txBody>
      </p:sp>
      <p:pic>
        <p:nvPicPr>
          <p:cNvPr id="12290" name="Picture 2"/>
          <p:cNvPicPr>
            <a:picLocks noGrp="1" noChangeAspect="1" noChangeArrowheads="1"/>
          </p:cNvPicPr>
          <p:nvPr>
            <p:ph sz="quarter" idx="2"/>
          </p:nvPr>
        </p:nvPicPr>
        <p:blipFill>
          <a:blip r:embed="rId2"/>
          <a:stretch>
            <a:fillRect/>
          </a:stretch>
        </p:blipFill>
        <p:spPr bwMode="auto">
          <a:xfrm>
            <a:off x="457200" y="2933700"/>
            <a:ext cx="3657600" cy="2743200"/>
          </a:xfrm>
          <a:prstGeom prst="rect">
            <a:avLst/>
          </a:prstGeom>
          <a:noFill/>
          <a:ln w="9525">
            <a:noFill/>
            <a:miter lim="800000"/>
          </a:ln>
        </p:spPr>
      </p:pic>
      <p:pic>
        <p:nvPicPr>
          <p:cNvPr id="12291" name="Picture 3"/>
          <p:cNvPicPr>
            <a:picLocks noGrp="1" noChangeAspect="1" noChangeArrowheads="1"/>
          </p:cNvPicPr>
          <p:nvPr>
            <p:ph sz="quarter" idx="4"/>
          </p:nvPr>
        </p:nvPicPr>
        <p:blipFill>
          <a:blip r:embed="rId3"/>
          <a:stretch>
            <a:fillRect/>
          </a:stretch>
        </p:blipFill>
        <p:spPr bwMode="auto">
          <a:xfrm>
            <a:off x="4371975" y="2933700"/>
            <a:ext cx="3657600" cy="2743200"/>
          </a:xfrm>
          <a:prstGeom prst="rect">
            <a:avLst/>
          </a:prstGeom>
          <a:noFill/>
          <a:ln w="9525">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b="1" err="1" smtClean="0"/>
              <a:t>Общеинтеллектуальное направление</a:t>
            </a:r>
            <a:endParaRPr lang="ru-RU"/>
          </a:p>
        </p:txBody>
      </p:sp>
      <p:sp>
        <p:nvSpPr>
          <p:cNvPr id="5" name="Текст 4"/>
          <p:cNvSpPr>
            <a:spLocks noGrp="1"/>
          </p:cNvSpPr>
          <p:nvPr>
            <p:ph type="body" sz="quarter" idx="1"/>
          </p:nvPr>
        </p:nvSpPr>
        <p:spPr>
          <a:xfrm>
            <a:off x="457200" y="1569720"/>
            <a:ext cx="3682752" cy="923176"/>
          </a:xfrm>
        </p:spPr>
        <p:txBody>
          <a:bodyPr/>
          <a:lstStyle/>
          <a:p>
            <a:r>
              <a:rPr lang="ru-RU" smtClean="0"/>
              <a:t>Внеурочное занятие «Интеллектуальная лаборатория» 8 класс </a:t>
            </a:r>
            <a:endParaRPr lang="ru-RU"/>
          </a:p>
        </p:txBody>
      </p:sp>
      <p:sp>
        <p:nvSpPr>
          <p:cNvPr id="6" name="Текст 5"/>
          <p:cNvSpPr>
            <a:spLocks noGrp="1"/>
          </p:cNvSpPr>
          <p:nvPr>
            <p:ph type="body" sz="quarter" idx="3"/>
          </p:nvPr>
        </p:nvSpPr>
        <p:spPr/>
        <p:txBody>
          <a:bodyPr/>
          <a:lstStyle/>
          <a:p>
            <a:r>
              <a:rPr lang="ru-RU" smtClean="0"/>
              <a:t>Руководитель: Леванских Н.В.</a:t>
            </a:r>
            <a:endParaRPr lang="ru-RU"/>
          </a:p>
        </p:txBody>
      </p:sp>
      <p:pic>
        <p:nvPicPr>
          <p:cNvPr id="14338" name="Picture 2"/>
          <p:cNvPicPr>
            <a:picLocks noGrp="1" noChangeAspect="1" noChangeArrowheads="1"/>
          </p:cNvPicPr>
          <p:nvPr>
            <p:ph sz="quarter" idx="2"/>
          </p:nvPr>
        </p:nvPicPr>
        <p:blipFill>
          <a:blip r:embed="rId2"/>
          <a:stretch>
            <a:fillRect/>
          </a:stretch>
        </p:blipFill>
        <p:spPr bwMode="auto">
          <a:xfrm>
            <a:off x="683568" y="2636912"/>
            <a:ext cx="2914650" cy="3886200"/>
          </a:xfrm>
          <a:prstGeom prst="rect">
            <a:avLst/>
          </a:prstGeom>
          <a:noFill/>
          <a:ln w="9525">
            <a:noFill/>
            <a:miter lim="800000"/>
          </a:ln>
        </p:spPr>
      </p:pic>
      <p:pic>
        <p:nvPicPr>
          <p:cNvPr id="14340" name="Picture 4"/>
          <p:cNvPicPr>
            <a:picLocks noGrp="1" noChangeAspect="1" noChangeArrowheads="1"/>
          </p:cNvPicPr>
          <p:nvPr>
            <p:ph sz="quarter" idx="4"/>
          </p:nvPr>
        </p:nvPicPr>
        <p:blipFill>
          <a:blip r:embed="rId3"/>
          <a:stretch>
            <a:fillRect/>
          </a:stretch>
        </p:blipFill>
        <p:spPr bwMode="auto">
          <a:xfrm>
            <a:off x="4371975" y="2933700"/>
            <a:ext cx="3657600" cy="2743200"/>
          </a:xfrm>
          <a:prstGeom prst="rect">
            <a:avLst/>
          </a:prstGeom>
          <a:noFill/>
          <a:ln w="9525">
            <a:noFill/>
            <a:miter lim="800000"/>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Заголовок 7"/>
          <p:cNvSpPr>
            <a:spLocks noGrp="1"/>
          </p:cNvSpPr>
          <p:nvPr>
            <p:ph type="title"/>
          </p:nvPr>
        </p:nvSpPr>
        <p:spPr/>
        <p:txBody>
          <a:bodyPr/>
          <a:lstStyle/>
          <a:p>
            <a:endParaRPr lang="ru-RU"/>
          </a:p>
        </p:txBody>
      </p:sp>
      <p:pic>
        <p:nvPicPr>
          <p:cNvPr id="7" name="Содержимое 6"/>
          <p:cNvPicPr>
            <a:picLocks noGrp="1" noChangeAspect="1"/>
          </p:cNvPicPr>
          <p:nvPr>
            <p:ph sz="quarter" idx="1"/>
          </p:nvPr>
        </p:nvPicPr>
        <p:blipFill>
          <a:blip r:embed="rId2"/>
          <a:stretch>
            <a:fillRect/>
          </a:stretch>
        </p:blipFill>
        <p:spPr>
          <a:xfrm>
            <a:off x="2771800" y="4362040"/>
            <a:ext cx="5184576" cy="1875272"/>
          </a:xfrm>
          <a:prstGeom prst="rect">
            <a:avLst/>
          </a:prstGeom>
        </p:spPr>
      </p:pic>
      <p:pic>
        <p:nvPicPr>
          <p:cNvPr id="15362" name="Picture 2" descr="C:\Users\Admin\Desktop\fa377096a75420bb0868d1c48ea119a6.jpeg"/>
          <p:cNvPicPr>
            <a:picLocks noChangeAspect="1" noChangeArrowheads="1"/>
          </p:cNvPicPr>
          <p:nvPr/>
        </p:nvPicPr>
        <p:blipFill>
          <a:blip r:embed="rId3"/>
          <a:stretch>
            <a:fillRect/>
          </a:stretch>
        </p:blipFill>
        <p:spPr bwMode="auto">
          <a:xfrm>
            <a:off x="0" y="0"/>
            <a:ext cx="9144000" cy="6858000"/>
          </a:xfrm>
          <a:prstGeom prst="rect">
            <a:avLst/>
          </a:prstGeom>
          <a:noFill/>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a:xfrm>
            <a:off x="457200" y="273050"/>
            <a:ext cx="7571184" cy="707678"/>
          </a:xfrm>
        </p:spPr>
        <p:txBody>
          <a:bodyPr/>
          <a:lstStyle/>
          <a:p>
            <a:pPr algn="ctr"/>
            <a:r>
              <a:rPr lang="ru-RU" b="1" smtClean="0"/>
              <a:t>Грамоты и награды</a:t>
            </a:r>
            <a:endParaRPr lang="ru-RU" b="1"/>
          </a:p>
        </p:txBody>
      </p:sp>
      <p:sp>
        <p:nvSpPr>
          <p:cNvPr id="5" name="Текст 4"/>
          <p:cNvSpPr>
            <a:spLocks noGrp="1"/>
          </p:cNvSpPr>
          <p:nvPr>
            <p:ph type="body" sz="quarter" idx="1"/>
          </p:nvPr>
        </p:nvSpPr>
        <p:spPr/>
        <p:txBody>
          <a:bodyPr/>
          <a:lstStyle/>
          <a:p>
            <a:endParaRPr lang="ru-RU"/>
          </a:p>
        </p:txBody>
      </p:sp>
      <p:sp>
        <p:nvSpPr>
          <p:cNvPr id="6" name="Текст 5"/>
          <p:cNvSpPr>
            <a:spLocks noGrp="1"/>
          </p:cNvSpPr>
          <p:nvPr>
            <p:ph type="body" sz="quarter" idx="3"/>
          </p:nvPr>
        </p:nvSpPr>
        <p:spPr/>
        <p:txBody>
          <a:bodyPr/>
          <a:lstStyle/>
          <a:p>
            <a:endParaRPr lang="ru-RU"/>
          </a:p>
        </p:txBody>
      </p:sp>
      <p:pic>
        <p:nvPicPr>
          <p:cNvPr id="18434" name="Picture 2"/>
          <p:cNvPicPr>
            <a:picLocks noGrp="1" noChangeAspect="1" noChangeArrowheads="1"/>
          </p:cNvPicPr>
          <p:nvPr>
            <p:ph sz="quarter" idx="2"/>
          </p:nvPr>
        </p:nvPicPr>
        <p:blipFill>
          <a:blip r:embed="rId2"/>
          <a:stretch>
            <a:fillRect/>
          </a:stretch>
        </p:blipFill>
        <p:spPr bwMode="auto">
          <a:xfrm>
            <a:off x="179512" y="1052736"/>
            <a:ext cx="2747665" cy="3886200"/>
          </a:xfrm>
          <a:prstGeom prst="rect">
            <a:avLst/>
          </a:prstGeom>
          <a:noFill/>
          <a:ln w="9525">
            <a:noFill/>
            <a:miter lim="800000"/>
          </a:ln>
        </p:spPr>
      </p:pic>
      <p:pic>
        <p:nvPicPr>
          <p:cNvPr id="18435" name="Picture 3"/>
          <p:cNvPicPr>
            <a:picLocks noChangeAspect="1" noChangeArrowheads="1"/>
          </p:cNvPicPr>
          <p:nvPr/>
        </p:nvPicPr>
        <p:blipFill>
          <a:blip r:embed="rId3"/>
          <a:stretch>
            <a:fillRect/>
          </a:stretch>
        </p:blipFill>
        <p:spPr bwMode="auto">
          <a:xfrm>
            <a:off x="2987824" y="1556792"/>
            <a:ext cx="3268228" cy="4622155"/>
          </a:xfrm>
          <a:prstGeom prst="rect">
            <a:avLst/>
          </a:prstGeom>
          <a:noFill/>
          <a:ln w="9525">
            <a:noFill/>
            <a:miter lim="800000"/>
          </a:ln>
        </p:spPr>
      </p:pic>
      <p:pic>
        <p:nvPicPr>
          <p:cNvPr id="18436" name="Picture 4"/>
          <p:cNvPicPr>
            <a:picLocks noGrp="1" noChangeAspect="1" noChangeArrowheads="1"/>
          </p:cNvPicPr>
          <p:nvPr>
            <p:ph sz="quarter" idx="4"/>
          </p:nvPr>
        </p:nvPicPr>
        <p:blipFill>
          <a:blip r:embed="rId4"/>
          <a:stretch>
            <a:fillRect/>
          </a:stretch>
        </p:blipFill>
        <p:spPr bwMode="auto">
          <a:xfrm>
            <a:off x="6228184" y="1124744"/>
            <a:ext cx="2744629" cy="3886200"/>
          </a:xfrm>
          <a:prstGeom prst="rect">
            <a:avLst/>
          </a:prstGeom>
          <a:noFill/>
          <a:ln w="9525">
            <a:noFill/>
            <a:miter lim="800000"/>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pPr algn="ctr"/>
            <a:r>
              <a:rPr lang="ru-RU" sz="3200" b="1" smtClean="0"/>
              <a:t>Участие в конкурсах </a:t>
            </a:r>
            <a:br>
              <a:rPr lang="ru-RU" sz="3200" b="1" smtClean="0"/>
            </a:br>
            <a:endParaRPr lang="ru-RU" b="1"/>
          </a:p>
        </p:txBody>
      </p:sp>
      <p:sp>
        <p:nvSpPr>
          <p:cNvPr id="3" name="Содержимое 2"/>
          <p:cNvSpPr>
            <a:spLocks noGrp="1"/>
          </p:cNvSpPr>
          <p:nvPr>
            <p:ph sz="quarter" idx="2"/>
          </p:nvPr>
        </p:nvSpPr>
        <p:spPr/>
        <p:txBody>
          <a:bodyPr/>
          <a:lstStyle/>
          <a:p>
            <a:endParaRPr lang="ru-RU"/>
          </a:p>
        </p:txBody>
      </p:sp>
      <p:sp>
        <p:nvSpPr>
          <p:cNvPr id="4" name="Содержимое 3"/>
          <p:cNvSpPr>
            <a:spLocks noGrp="1"/>
          </p:cNvSpPr>
          <p:nvPr>
            <p:ph sz="quarter" idx="4"/>
          </p:nvPr>
        </p:nvSpPr>
        <p:spPr/>
        <p:txBody>
          <a:bodyPr/>
          <a:lstStyle/>
          <a:p>
            <a:endParaRPr lang="ru-RU"/>
          </a:p>
        </p:txBody>
      </p:sp>
      <p:sp>
        <p:nvSpPr>
          <p:cNvPr id="5" name="Текст 4"/>
          <p:cNvSpPr>
            <a:spLocks noGrp="1"/>
          </p:cNvSpPr>
          <p:nvPr>
            <p:ph type="body" sz="quarter" idx="1"/>
          </p:nvPr>
        </p:nvSpPr>
        <p:spPr/>
        <p:txBody>
          <a:bodyPr/>
          <a:lstStyle/>
          <a:p>
            <a:endParaRPr lang="ru-RU"/>
          </a:p>
        </p:txBody>
      </p:sp>
      <p:sp>
        <p:nvSpPr>
          <p:cNvPr id="6" name="Текст 5"/>
          <p:cNvSpPr>
            <a:spLocks noGrp="1"/>
          </p:cNvSpPr>
          <p:nvPr>
            <p:ph type="body" sz="quarter" idx="3"/>
          </p:nvPr>
        </p:nvSpPr>
        <p:spPr/>
        <p:txBody>
          <a:bodyPr/>
          <a:lstStyle/>
          <a:p>
            <a:endParaRPr lang="ru-RU"/>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xfrm>
      </p:grpSpPr>
      <p:sp>
        <p:nvSpPr>
          <p:cNvPr id="9" name="Заголовок 8"/>
          <p:cNvSpPr>
            <a:spLocks noGrp="1"/>
          </p:cNvSpPr>
          <p:nvPr>
            <p:ph type="title"/>
          </p:nvPr>
        </p:nvSpPr>
        <p:spPr>
          <a:xfrm>
            <a:off x="611560" y="0"/>
            <a:ext cx="7313240" cy="764704"/>
          </a:xfrm>
        </p:spPr>
        <p:txBody>
          <a:bodyPr>
            <a:normAutofit fontScale="90000"/>
          </a:bodyPr>
          <a:lstStyle/>
          <a:p>
            <a:pPr algn="ctr"/>
            <a:br>
              <a:rPr lang="ru-RU" b="1" smtClean="0"/>
            </a:br>
            <a:br>
              <a:rPr lang="ru-RU" b="1" smtClean="0"/>
            </a:br>
            <a:br>
              <a:rPr lang="ru-RU" b="1" smtClean="0"/>
            </a:br>
            <a:br>
              <a:rPr lang="ru-RU" b="1" smtClean="0"/>
            </a:br>
            <a:br>
              <a:rPr lang="ru-RU" b="1" smtClean="0"/>
            </a:br>
            <a:br>
              <a:rPr lang="ru-RU" b="1" smtClean="0"/>
            </a:br>
            <a:br>
              <a:rPr lang="ru-RU" b="1" smtClean="0"/>
            </a:br>
            <a:br>
              <a:rPr lang="ru-RU" b="1" smtClean="0"/>
            </a:br>
            <a:r>
              <a:rPr lang="ru-RU" b="1" smtClean="0">
                <a:latin typeface="Bookman Old Style" pitchFamily="18" charset="0"/>
              </a:rPr>
              <a:t>График внеурочной деятельности </a:t>
            </a:r>
            <a:br>
              <a:rPr lang="ru-RU" b="1" smtClean="0">
                <a:latin typeface="Bookman Old Style" pitchFamily="18" charset="0"/>
              </a:rPr>
            </a:br>
            <a:r>
              <a:rPr lang="ru-RU" b="1" smtClean="0">
                <a:latin typeface="Bookman Old Style" pitchFamily="18" charset="0"/>
              </a:rPr>
              <a:t>на </a:t>
            </a:r>
            <a:r>
              <a:rPr lang="en-US" b="1" smtClean="0">
                <a:latin typeface="Bookman Old Style" pitchFamily="18" charset="0"/>
              </a:rPr>
              <a:t>I </a:t>
            </a:r>
            <a:r>
              <a:rPr lang="ru-RU" b="1" smtClean="0">
                <a:latin typeface="Bookman Old Style" pitchFamily="18" charset="0"/>
              </a:rPr>
              <a:t>полугодие</a:t>
            </a:r>
            <a:endParaRPr lang="ru-RU" b="1">
              <a:latin typeface="Bookman Old Style" pitchFamily="18" charset="0"/>
            </a:endParaRPr>
          </a:p>
        </p:txBody>
      </p:sp>
      <p:pic>
        <p:nvPicPr>
          <p:cNvPr id="20482" name="Picture 2"/>
          <p:cNvPicPr>
            <a:picLocks noGrp="1" noChangeAspect="1" noChangeArrowheads="1"/>
          </p:cNvPicPr>
          <p:nvPr>
            <p:ph sz="quarter" idx="4294967295"/>
          </p:nvPr>
        </p:nvPicPr>
        <p:blipFill>
          <a:blip r:embed="rId2"/>
          <a:stretch>
            <a:fillRect/>
          </a:stretch>
        </p:blipFill>
        <p:spPr bwMode="auto">
          <a:xfrm>
            <a:off x="395536" y="908720"/>
            <a:ext cx="3888432" cy="2794811"/>
          </a:xfrm>
          <a:prstGeom prst="rect">
            <a:avLst/>
          </a:prstGeom>
          <a:noFill/>
          <a:ln w="9525">
            <a:noFill/>
            <a:miter lim="800000"/>
          </a:ln>
          <a:effectLst/>
        </p:spPr>
      </p:pic>
      <p:pic>
        <p:nvPicPr>
          <p:cNvPr id="20483" name="Picture 3"/>
          <p:cNvPicPr>
            <a:picLocks noChangeAspect="1" noChangeArrowheads="1"/>
          </p:cNvPicPr>
          <p:nvPr/>
        </p:nvPicPr>
        <p:blipFill>
          <a:blip r:embed="rId3"/>
          <a:stretch>
            <a:fillRect/>
          </a:stretch>
        </p:blipFill>
        <p:spPr bwMode="auto">
          <a:xfrm>
            <a:off x="4788024" y="980728"/>
            <a:ext cx="3730348" cy="2681023"/>
          </a:xfrm>
          <a:prstGeom prst="rect">
            <a:avLst/>
          </a:prstGeom>
          <a:noFill/>
          <a:ln w="9525">
            <a:noFill/>
            <a:miter lim="800000"/>
          </a:ln>
          <a:effectLst/>
        </p:spPr>
      </p:pic>
      <p:pic>
        <p:nvPicPr>
          <p:cNvPr id="20484" name="Picture 4"/>
          <p:cNvPicPr>
            <a:picLocks noChangeAspect="1" noChangeArrowheads="1"/>
          </p:cNvPicPr>
          <p:nvPr/>
        </p:nvPicPr>
        <p:blipFill>
          <a:blip r:embed="rId4"/>
          <a:stretch>
            <a:fillRect/>
          </a:stretch>
        </p:blipFill>
        <p:spPr bwMode="auto">
          <a:xfrm>
            <a:off x="323528" y="3789040"/>
            <a:ext cx="4028985" cy="2880320"/>
          </a:xfrm>
          <a:prstGeom prst="rect">
            <a:avLst/>
          </a:prstGeom>
          <a:noFill/>
          <a:ln w="9525">
            <a:noFill/>
            <a:miter lim="800000"/>
          </a:ln>
          <a:effectLst/>
        </p:spPr>
      </p:pic>
      <p:pic>
        <p:nvPicPr>
          <p:cNvPr id="20485" name="Picture 5"/>
          <p:cNvPicPr>
            <a:picLocks noChangeAspect="1" noChangeArrowheads="1"/>
          </p:cNvPicPr>
          <p:nvPr/>
        </p:nvPicPr>
        <p:blipFill>
          <a:blip r:embed="rId5"/>
          <a:stretch>
            <a:fillRect/>
          </a:stretch>
        </p:blipFill>
        <p:spPr bwMode="auto">
          <a:xfrm>
            <a:off x="4644008" y="3861048"/>
            <a:ext cx="4032448" cy="2845962"/>
          </a:xfrm>
          <a:prstGeom prst="rect">
            <a:avLst/>
          </a:prstGeom>
          <a:noFill/>
          <a:ln w="9525">
            <a:noFill/>
            <a:miter lim="800000"/>
          </a:ln>
          <a:effectLst/>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0117" name="Rectangle 5"/>
          <p:cNvSpPr>
            <a:spLocks noChangeArrowheads="1"/>
          </p:cNvSpPr>
          <p:nvPr/>
        </p:nvSpPr>
        <p:spPr bwMode="auto">
          <a:xfrm>
            <a:off x="539750" y="225425"/>
            <a:ext cx="5040313" cy="6299200"/>
          </a:xfrm>
          <a:prstGeom prst="rect">
            <a:avLst/>
          </a:prstGeom>
          <a:noFill/>
          <a:ln w="9525">
            <a:noFill/>
            <a:miter lim="800000"/>
          </a:ln>
          <a:effectLst/>
        </p:spPr>
        <p:txBody>
          <a:bodyPr anchor="ctr">
            <a:spAutoFit/>
          </a:bodyPr>
          <a:lstStyle/>
          <a:p>
            <a:pPr algn="just"/>
            <a:r>
              <a:rPr lang="ru-RU" sz="2400" b="1" u="sng"/>
              <a:t>Школа после уроков</a:t>
            </a:r>
            <a:r>
              <a:rPr lang="ru-RU" sz="2400" b="1"/>
              <a:t> – это мир творчества, проявления и раскрытия каждым ребёнком своих интересов, своих увлечений, своего «я». Ведь главное, что здесь ребёнок делает выбор, свободно проявляет свою волю, раскрывается как личность. Важно заинтересовать ребёнка занятиями после уроков, чтобы школа стала для него вторым домом, что даст возможность превратить внеурочную деятельность в полноценное пространство воспитания и образования. </a:t>
            </a:r>
          </a:p>
        </p:txBody>
      </p:sp>
      <p:pic>
        <p:nvPicPr>
          <p:cNvPr id="19458" name="Picture 2"/>
          <p:cNvPicPr>
            <a:picLocks noChangeAspect="1" noChangeArrowheads="1"/>
          </p:cNvPicPr>
          <p:nvPr/>
        </p:nvPicPr>
        <p:blipFill>
          <a:blip r:embed="rId2"/>
          <a:stretch>
            <a:fillRect/>
          </a:stretch>
        </p:blipFill>
        <p:spPr bwMode="auto">
          <a:xfrm>
            <a:off x="5868144" y="2348880"/>
            <a:ext cx="2880320" cy="2160240"/>
          </a:xfrm>
          <a:prstGeom prst="rect">
            <a:avLst/>
          </a:prstGeom>
          <a:noFill/>
          <a:ln w="9525">
            <a:noFill/>
            <a:miter lim="800000"/>
          </a:ln>
        </p:spPr>
      </p:pic>
      <p:pic>
        <p:nvPicPr>
          <p:cNvPr id="19459" name="Picture 3"/>
          <p:cNvPicPr>
            <a:picLocks noChangeAspect="1" noChangeArrowheads="1"/>
          </p:cNvPicPr>
          <p:nvPr/>
        </p:nvPicPr>
        <p:blipFill>
          <a:blip r:embed="rId3"/>
          <a:stretch>
            <a:fillRect/>
          </a:stretch>
        </p:blipFill>
        <p:spPr bwMode="auto">
          <a:xfrm>
            <a:off x="5868144" y="0"/>
            <a:ext cx="2989002" cy="2241655"/>
          </a:xfrm>
          <a:prstGeom prst="rect">
            <a:avLst/>
          </a:prstGeom>
          <a:noFill/>
          <a:ln w="9525">
            <a:noFill/>
            <a:miter lim="800000"/>
          </a:ln>
        </p:spPr>
      </p:pic>
      <p:pic>
        <p:nvPicPr>
          <p:cNvPr id="19460" name="Picture 4"/>
          <p:cNvPicPr>
            <a:picLocks noChangeAspect="1" noChangeArrowheads="1"/>
          </p:cNvPicPr>
          <p:nvPr/>
        </p:nvPicPr>
        <p:blipFill>
          <a:blip r:embed="rId4"/>
          <a:stretch>
            <a:fillRect/>
          </a:stretch>
        </p:blipFill>
        <p:spPr bwMode="auto">
          <a:xfrm>
            <a:off x="5868144" y="4571746"/>
            <a:ext cx="2880320" cy="2160240"/>
          </a:xfrm>
          <a:prstGeom prst="rect">
            <a:avLst/>
          </a:prstGeom>
          <a:noFill/>
          <a:ln w="9525">
            <a:noFill/>
            <a:miter lim="800000"/>
          </a:ln>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92D050">
            <a:alpha val="38000"/>
          </a:srgbClr>
        </a:soli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67544" y="548680"/>
            <a:ext cx="8219256" cy="5577483"/>
          </a:xfrm>
        </p:spPr>
        <p:txBody>
          <a:bodyPr>
            <a:normAutofit/>
          </a:bodyPr>
          <a:lstStyle/>
          <a:p>
            <a:pPr algn="just"/>
            <a:r>
              <a:rPr lang="ru-RU"/>
              <a:t>В нашей школе для реализации выбрана «оптимизационная модель» внеурочной деятельности. Эта модель на основе оптимизации всех внутренних ресурсов образовательной организации предполагает, что в ее реализации принимают участие все педагогические работники образовательной организации. Образовательная организация самостоятельно определяет объем часов, отводимых на внеурочную деятельность, в соответствии с содержательной и организационной спецификой своей основной образовательной </a:t>
            </a:r>
            <a:r>
              <a:rPr lang="ru-RU" smtClean="0"/>
              <a:t>программы. Организуется внеурочная деятельность по 6-ти основным направлениям развития личности: </a:t>
            </a:r>
            <a:endParaRPr lang="ru-RU"/>
          </a:p>
          <a:p>
            <a:endParaRPr lang="ru-RU"/>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2050" name="Picture 2"/>
          <p:cNvPicPr>
            <a:picLocks noChangeAspect="1" noChangeArrowheads="1"/>
          </p:cNvPicPr>
          <p:nvPr/>
        </p:nvPicPr>
        <p:blipFill>
          <a:blip r:embed="rId2"/>
          <a:stretch>
            <a:fillRect/>
          </a:stretch>
        </p:blipFill>
        <p:spPr bwMode="auto">
          <a:xfrm>
            <a:off x="0" y="0"/>
            <a:ext cx="9153525" cy="6772275"/>
          </a:xfrm>
          <a:prstGeom prst="rect">
            <a:avLst/>
          </a:prstGeom>
          <a:noFill/>
          <a:ln w="9525">
            <a:noFill/>
            <a:miter lim="800000"/>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endParaRPr lang="ru-RU"/>
          </a:p>
        </p:txBody>
      </p:sp>
      <p:pic>
        <p:nvPicPr>
          <p:cNvPr id="4" name="Содержимое 3"/>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pPr algn="ctr"/>
            <a:r>
              <a:rPr lang="ru-RU" b="1" i="1"/>
              <a:t>Анализ занятости обучающихся внеурочной деятельностью</a:t>
            </a:r>
            <a:endParaRPr lang="ru-RU"/>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r:id="rId2"/>
          </a:graphicData>
        </a:graphic>
      </p:graphicFrame>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pPr algn="ctr"/>
            <a:r>
              <a:rPr lang="ru-RU" sz="3200" b="1" smtClean="0">
                <a:latin typeface="Bookman Old Style" pitchFamily="18" charset="0"/>
              </a:rPr>
              <a:t>Спортивно-оздоровительное</a:t>
            </a:r>
            <a:r>
              <a:rPr lang="ru-RU" sz="2400" b="1" smtClean="0">
                <a:latin typeface="Bookman Old Style" pitchFamily="18" charset="0"/>
              </a:rPr>
              <a:t> </a:t>
            </a:r>
            <a:r>
              <a:rPr lang="ru-RU" sz="3200" b="1" smtClean="0">
                <a:latin typeface="Bookman Old Style" pitchFamily="18" charset="0"/>
              </a:rPr>
              <a:t>направление  </a:t>
            </a:r>
            <a:endParaRPr lang="ru-RU" sz="3200" b="1">
              <a:latin typeface="Bookman Old Style" pitchFamily="18" charset="0"/>
            </a:endParaRPr>
          </a:p>
        </p:txBody>
      </p:sp>
      <p:pic>
        <p:nvPicPr>
          <p:cNvPr id="3074" name="Picture 2"/>
          <p:cNvPicPr>
            <a:picLocks noGrp="1" noChangeAspect="1" noChangeArrowheads="1"/>
          </p:cNvPicPr>
          <p:nvPr>
            <p:ph sz="quarter" idx="2"/>
          </p:nvPr>
        </p:nvPicPr>
        <p:blipFill>
          <a:blip r:embed="rId2"/>
          <a:stretch>
            <a:fillRect/>
          </a:stretch>
        </p:blipFill>
        <p:spPr bwMode="auto">
          <a:xfrm>
            <a:off x="251519" y="2564904"/>
            <a:ext cx="4224469" cy="3168352"/>
          </a:xfrm>
          <a:prstGeom prst="rect">
            <a:avLst/>
          </a:prstGeom>
          <a:noFill/>
          <a:ln w="9525">
            <a:noFill/>
            <a:miter lim="800000"/>
          </a:ln>
        </p:spPr>
      </p:pic>
      <p:sp>
        <p:nvSpPr>
          <p:cNvPr id="10" name="Содержимое 9"/>
          <p:cNvSpPr>
            <a:spLocks noGrp="1"/>
          </p:cNvSpPr>
          <p:nvPr>
            <p:ph sz="quarter" idx="4"/>
          </p:nvPr>
        </p:nvSpPr>
        <p:spPr/>
        <p:txBody>
          <a:bodyPr/>
          <a:lstStyle/>
          <a:p>
            <a:endParaRPr lang="ru-RU"/>
          </a:p>
        </p:txBody>
      </p:sp>
      <p:sp>
        <p:nvSpPr>
          <p:cNvPr id="8" name="Текст 7"/>
          <p:cNvSpPr>
            <a:spLocks noGrp="1"/>
          </p:cNvSpPr>
          <p:nvPr>
            <p:ph type="body" sz="quarter" idx="1"/>
          </p:nvPr>
        </p:nvSpPr>
        <p:spPr/>
        <p:txBody>
          <a:bodyPr/>
          <a:lstStyle/>
          <a:p>
            <a:r>
              <a:rPr lang="ru-RU" smtClean="0">
                <a:solidFill>
                  <a:schemeClr val="tx1"/>
                </a:solidFill>
              </a:rPr>
              <a:t>Руководитель:</a:t>
            </a:r>
          </a:p>
          <a:p>
            <a:r>
              <a:rPr lang="ru-RU" smtClean="0">
                <a:solidFill>
                  <a:schemeClr val="tx1"/>
                </a:solidFill>
              </a:rPr>
              <a:t> Артеев Д.В.</a:t>
            </a:r>
            <a:endParaRPr lang="ru-RU">
              <a:solidFill>
                <a:schemeClr val="tx1"/>
              </a:solidFill>
            </a:endParaRPr>
          </a:p>
        </p:txBody>
      </p:sp>
      <p:sp>
        <p:nvSpPr>
          <p:cNvPr id="9" name="Текст 8"/>
          <p:cNvSpPr>
            <a:spLocks noGrp="1"/>
          </p:cNvSpPr>
          <p:nvPr>
            <p:ph type="body" sz="quarter" idx="3"/>
          </p:nvPr>
        </p:nvSpPr>
        <p:spPr>
          <a:xfrm>
            <a:off x="4343400" y="1569720"/>
            <a:ext cx="3901008" cy="707152"/>
          </a:xfrm>
        </p:spPr>
        <p:txBody>
          <a:bodyPr/>
          <a:lstStyle/>
          <a:p>
            <a:r>
              <a:rPr lang="ru-RU" smtClean="0">
                <a:solidFill>
                  <a:schemeClr val="tx1"/>
                </a:solidFill>
              </a:rPr>
              <a:t>Внеурочная деятельность «Подвижные игры» 1 класс</a:t>
            </a:r>
            <a:endParaRPr lang="ru-RU">
              <a:solidFill>
                <a:schemeClr val="tx1"/>
              </a:solidFill>
            </a:endParaRPr>
          </a:p>
        </p:txBody>
      </p:sp>
      <p:pic>
        <p:nvPicPr>
          <p:cNvPr id="3075" name="Picture 3"/>
          <p:cNvPicPr>
            <a:picLocks noChangeAspect="1" noChangeArrowheads="1"/>
          </p:cNvPicPr>
          <p:nvPr/>
        </p:nvPicPr>
        <p:blipFill>
          <a:blip r:embed="rId3"/>
          <a:stretch>
            <a:fillRect/>
          </a:stretch>
        </p:blipFill>
        <p:spPr bwMode="auto">
          <a:xfrm>
            <a:off x="4644008" y="2564904"/>
            <a:ext cx="3943335" cy="3186391"/>
          </a:xfrm>
          <a:prstGeom prst="rect">
            <a:avLst/>
          </a:prstGeom>
          <a:noFill/>
          <a:ln w="9525">
            <a:noFill/>
            <a:miter lim="800000"/>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p:bgPr>
    </p:bg>
    <p:spTree>
      <p:nvGrpSpPr>
        <p:cNvPr id="1" name=""/>
        <p:cNvGrpSpPr/>
        <p:nvPr/>
      </p:nvGrpSpPr>
      <p:grpSpPr>
        <a:xfrm>
          <a:off x="0" y="0"/>
          <a:ext cx="0" cy="0"/>
        </a:xfrm>
      </p:grpSpPr>
      <p:sp>
        <p:nvSpPr>
          <p:cNvPr id="2" name="Заголовок 1"/>
          <p:cNvSpPr>
            <a:spLocks noGrp="1"/>
          </p:cNvSpPr>
          <p:nvPr>
            <p:ph type="title"/>
          </p:nvPr>
        </p:nvSpPr>
        <p:spPr/>
        <p:txBody>
          <a:bodyPr/>
          <a:lstStyle/>
          <a:p>
            <a:pPr algn="ctr"/>
            <a:r>
              <a:rPr lang="ru-RU" sz="3200" b="1" smtClean="0">
                <a:latin typeface="Bookman Old Style" pitchFamily="18" charset="0"/>
              </a:rPr>
              <a:t>Спортивно-оздоровительное направление </a:t>
            </a:r>
            <a:endParaRPr lang="ru-RU"/>
          </a:p>
        </p:txBody>
      </p:sp>
      <p:sp>
        <p:nvSpPr>
          <p:cNvPr id="5" name="Текст 4"/>
          <p:cNvSpPr>
            <a:spLocks noGrp="1"/>
          </p:cNvSpPr>
          <p:nvPr>
            <p:ph type="body" sz="quarter" idx="1"/>
          </p:nvPr>
        </p:nvSpPr>
        <p:spPr/>
        <p:txBody>
          <a:bodyPr/>
          <a:lstStyle/>
          <a:p>
            <a:endParaRPr lang="ru-RU" smtClean="0">
              <a:solidFill>
                <a:schemeClr val="tx1"/>
              </a:solidFill>
            </a:endParaRPr>
          </a:p>
          <a:p>
            <a:r>
              <a:rPr lang="ru-RU" smtClean="0">
                <a:solidFill>
                  <a:schemeClr val="tx1"/>
                </a:solidFill>
              </a:rPr>
              <a:t>Руководитель:</a:t>
            </a:r>
          </a:p>
          <a:p>
            <a:r>
              <a:rPr lang="ru-RU" smtClean="0">
                <a:solidFill>
                  <a:schemeClr val="tx1"/>
                </a:solidFill>
              </a:rPr>
              <a:t> Артеев Д.В.</a:t>
            </a:r>
          </a:p>
          <a:p>
            <a:endParaRPr lang="ru-RU"/>
          </a:p>
        </p:txBody>
      </p:sp>
      <p:sp>
        <p:nvSpPr>
          <p:cNvPr id="6" name="Текст 5"/>
          <p:cNvSpPr>
            <a:spLocks noGrp="1"/>
          </p:cNvSpPr>
          <p:nvPr>
            <p:ph type="body" sz="quarter" idx="3"/>
          </p:nvPr>
        </p:nvSpPr>
        <p:spPr/>
        <p:txBody>
          <a:bodyPr/>
          <a:lstStyle/>
          <a:p>
            <a:endParaRPr lang="ru-RU" smtClean="0">
              <a:solidFill>
                <a:schemeClr val="tx1"/>
              </a:solidFill>
            </a:endParaRPr>
          </a:p>
          <a:p>
            <a:r>
              <a:rPr lang="ru-RU" smtClean="0">
                <a:solidFill>
                  <a:schemeClr val="tx1"/>
                </a:solidFill>
              </a:rPr>
              <a:t>Внеурочная деятельность «Игры сезонов» 3 класс</a:t>
            </a:r>
          </a:p>
          <a:p>
            <a:endParaRPr lang="ru-RU"/>
          </a:p>
        </p:txBody>
      </p:sp>
      <p:pic>
        <p:nvPicPr>
          <p:cNvPr id="5122" name="Picture 2"/>
          <p:cNvPicPr>
            <a:picLocks noGrp="1" noChangeAspect="1" noChangeArrowheads="1"/>
          </p:cNvPicPr>
          <p:nvPr>
            <p:ph sz="quarter" idx="2"/>
          </p:nvPr>
        </p:nvPicPr>
        <p:blipFill>
          <a:blip r:embed="rId2"/>
          <a:stretch>
            <a:fillRect/>
          </a:stretch>
        </p:blipFill>
        <p:spPr bwMode="auto">
          <a:xfrm>
            <a:off x="899592" y="4754116"/>
            <a:ext cx="2805179" cy="2103884"/>
          </a:xfrm>
          <a:prstGeom prst="rect">
            <a:avLst/>
          </a:prstGeom>
          <a:noFill/>
          <a:ln w="9525">
            <a:noFill/>
            <a:miter lim="800000"/>
          </a:ln>
        </p:spPr>
      </p:pic>
      <p:pic>
        <p:nvPicPr>
          <p:cNvPr id="5123" name="Picture 3"/>
          <p:cNvPicPr>
            <a:picLocks noGrp="1" noChangeAspect="1" noChangeArrowheads="1"/>
          </p:cNvPicPr>
          <p:nvPr>
            <p:ph sz="quarter" idx="4"/>
          </p:nvPr>
        </p:nvPicPr>
        <p:blipFill>
          <a:blip r:embed="rId3"/>
          <a:stretch>
            <a:fillRect/>
          </a:stretch>
        </p:blipFill>
        <p:spPr bwMode="auto">
          <a:xfrm>
            <a:off x="827584" y="2492896"/>
            <a:ext cx="2880320" cy="2160240"/>
          </a:xfrm>
          <a:prstGeom prst="rect">
            <a:avLst/>
          </a:prstGeom>
          <a:noFill/>
          <a:ln w="9525">
            <a:noFill/>
            <a:miter lim="800000"/>
          </a:ln>
        </p:spPr>
      </p:pic>
      <p:pic>
        <p:nvPicPr>
          <p:cNvPr id="5124" name="Picture 4"/>
          <p:cNvPicPr>
            <a:picLocks noChangeAspect="1" noChangeArrowheads="1"/>
          </p:cNvPicPr>
          <p:nvPr/>
        </p:nvPicPr>
        <p:blipFill>
          <a:blip r:embed="rId4"/>
          <a:stretch>
            <a:fillRect/>
          </a:stretch>
        </p:blipFill>
        <p:spPr bwMode="auto">
          <a:xfrm>
            <a:off x="4211960" y="2420888"/>
            <a:ext cx="4176464" cy="4067106"/>
          </a:xfrm>
          <a:prstGeom prst="rect">
            <a:avLst/>
          </a:prstGeom>
          <a:noFill/>
          <a:ln w="9525">
            <a:noFill/>
            <a:miter lim="800000"/>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xfrm>
      </p:grpSpPr>
      <p:sp>
        <p:nvSpPr>
          <p:cNvPr id="7" name="Заголовок 6"/>
          <p:cNvSpPr>
            <a:spLocks noGrp="1"/>
          </p:cNvSpPr>
          <p:nvPr>
            <p:ph type="title"/>
          </p:nvPr>
        </p:nvSpPr>
        <p:spPr>
          <a:xfrm>
            <a:off x="395536" y="273050"/>
            <a:ext cx="7605464" cy="1067718"/>
          </a:xfrm>
        </p:spPr>
        <p:txBody>
          <a:bodyPr/>
          <a:lstStyle/>
          <a:p>
            <a:pPr algn="ctr"/>
            <a:r>
              <a:rPr lang="ru-RU" sz="3200" b="1" smtClean="0">
                <a:latin typeface="Bookman Old Style" pitchFamily="18" charset="0"/>
              </a:rPr>
              <a:t>Спортивно-оздоровительное направление </a:t>
            </a:r>
            <a:endParaRPr lang="ru-RU"/>
          </a:p>
        </p:txBody>
      </p:sp>
      <p:pic>
        <p:nvPicPr>
          <p:cNvPr id="4098" name="Picture 2"/>
          <p:cNvPicPr>
            <a:picLocks noGrp="1" noChangeAspect="1" noChangeArrowheads="1"/>
          </p:cNvPicPr>
          <p:nvPr>
            <p:ph sz="quarter" idx="2"/>
          </p:nvPr>
        </p:nvPicPr>
        <p:blipFill>
          <a:blip r:embed="rId2"/>
          <a:stretch>
            <a:fillRect/>
          </a:stretch>
        </p:blipFill>
        <p:spPr bwMode="auto">
          <a:xfrm>
            <a:off x="323528" y="2492896"/>
            <a:ext cx="3744416" cy="2808312"/>
          </a:xfrm>
          <a:prstGeom prst="rect">
            <a:avLst/>
          </a:prstGeom>
          <a:noFill/>
          <a:ln w="9525">
            <a:noFill/>
            <a:miter lim="800000"/>
          </a:ln>
        </p:spPr>
      </p:pic>
      <p:sp>
        <p:nvSpPr>
          <p:cNvPr id="10" name="Содержимое 9"/>
          <p:cNvSpPr>
            <a:spLocks noGrp="1"/>
          </p:cNvSpPr>
          <p:nvPr>
            <p:ph sz="quarter" idx="4"/>
          </p:nvPr>
        </p:nvSpPr>
        <p:spPr/>
        <p:txBody>
          <a:bodyPr/>
          <a:lstStyle/>
          <a:p>
            <a:endParaRPr lang="ru-RU"/>
          </a:p>
        </p:txBody>
      </p:sp>
      <p:sp>
        <p:nvSpPr>
          <p:cNvPr id="8" name="Текст 7"/>
          <p:cNvSpPr>
            <a:spLocks noGrp="1"/>
          </p:cNvSpPr>
          <p:nvPr>
            <p:ph type="body" sz="quarter" idx="1"/>
          </p:nvPr>
        </p:nvSpPr>
        <p:spPr>
          <a:xfrm>
            <a:off x="323528" y="1412776"/>
            <a:ext cx="3791272" cy="815312"/>
          </a:xfrm>
        </p:spPr>
        <p:txBody>
          <a:bodyPr/>
          <a:lstStyle/>
          <a:p>
            <a:r>
              <a:rPr lang="ru-RU" smtClean="0">
                <a:solidFill>
                  <a:schemeClr val="tx1"/>
                </a:solidFill>
              </a:rPr>
              <a:t>Руководитель: Глущенко С.В.</a:t>
            </a:r>
            <a:endParaRPr lang="ru-RU">
              <a:solidFill>
                <a:schemeClr val="tx1"/>
              </a:solidFill>
            </a:endParaRPr>
          </a:p>
        </p:txBody>
      </p:sp>
      <p:sp>
        <p:nvSpPr>
          <p:cNvPr id="9" name="Текст 8"/>
          <p:cNvSpPr>
            <a:spLocks noGrp="1"/>
          </p:cNvSpPr>
          <p:nvPr>
            <p:ph type="body" sz="quarter" idx="3"/>
          </p:nvPr>
        </p:nvSpPr>
        <p:spPr>
          <a:xfrm>
            <a:off x="4211960" y="1412776"/>
            <a:ext cx="4536504" cy="815312"/>
          </a:xfrm>
        </p:spPr>
        <p:txBody>
          <a:bodyPr/>
          <a:lstStyle/>
          <a:p>
            <a:r>
              <a:rPr lang="ru-RU" smtClean="0">
                <a:solidFill>
                  <a:schemeClr val="tx1"/>
                </a:solidFill>
              </a:rPr>
              <a:t>Внеурочная деятельность </a:t>
            </a:r>
          </a:p>
          <a:p>
            <a:r>
              <a:rPr lang="ru-RU" smtClean="0">
                <a:solidFill>
                  <a:schemeClr val="tx1"/>
                </a:solidFill>
              </a:rPr>
              <a:t>« Игры народов Югры» 5 класс</a:t>
            </a:r>
            <a:endParaRPr lang="ru-RU">
              <a:solidFill>
                <a:schemeClr val="tx1"/>
              </a:solidFill>
            </a:endParaRPr>
          </a:p>
        </p:txBody>
      </p:sp>
      <p:pic>
        <p:nvPicPr>
          <p:cNvPr id="4100" name="Picture 4"/>
          <p:cNvPicPr>
            <a:picLocks noChangeAspect="1" noChangeArrowheads="1"/>
          </p:cNvPicPr>
          <p:nvPr/>
        </p:nvPicPr>
        <p:blipFill>
          <a:blip r:embed="rId3"/>
          <a:stretch>
            <a:fillRect/>
          </a:stretch>
        </p:blipFill>
        <p:spPr bwMode="auto">
          <a:xfrm>
            <a:off x="4211960" y="2492896"/>
            <a:ext cx="3875584" cy="2906688"/>
          </a:xfrm>
          <a:prstGeom prst="rect">
            <a:avLst/>
          </a:prstGeom>
          <a:noFill/>
          <a:ln w="9525">
            <a:noFill/>
            <a:miter lim="800000"/>
          </a:ln>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r:embed="rId1">
            <a:duotone>
              <a:schemeClr val="phClr">
                <a:shade val="80000"/>
              </a:schemeClr>
              <a:schemeClr val="phClr">
                <a:tint val="91000"/>
              </a:schemeClr>
            </a:duotone>
          </a:blip>
          <a:tile tx="0" ty="0" sx="40000" sy="50000" flip="y" algn="tl"/>
        </a:blip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Reanimator Extreme Edition</Company>
  <PresentationFormat>On-screen Show (4:3)</PresentationFormat>
  <Paragraphs>66</Paragraphs>
  <Slides>27</Slides>
  <Notes>0</Notes>
  <TotalTime>411</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27</vt:i4>
      </vt:variant>
    </vt:vector>
  </HeadingPairs>
  <TitlesOfParts>
    <vt:vector baseType="lpstr" size="35">
      <vt:lpstr>Arial</vt:lpstr>
      <vt:lpstr>Century Schoolbook</vt:lpstr>
      <vt:lpstr>Wingdings</vt:lpstr>
      <vt:lpstr>Wingdings 2</vt:lpstr>
      <vt:lpstr>Times New Roman</vt:lpstr>
      <vt:lpstr>Calibri</vt:lpstr>
      <vt:lpstr>Bookman Old Style</vt:lpstr>
      <vt:lpstr>Эркер</vt:lpstr>
      <vt:lpstr>PowerPoint Presentation</vt:lpstr>
      <vt:lpstr>PowerPoint Presentation</vt:lpstr>
      <vt:lpstr>PowerPoint Presentation</vt:lpstr>
      <vt:lpstr>PowerPoint Presentation</vt:lpstr>
      <vt:lpstr>PowerPoint Presentation</vt:lpstr>
      <vt:lpstr>Анализ занятости обучающихся внеурочной деятельностью</vt:lpstr>
      <vt:lpstr>Спортивно-оздоровительное направление  </vt:lpstr>
      <vt:lpstr>Спортивно-оздоровительное направление </vt:lpstr>
      <vt:lpstr>Спортивно-оздоровительное направление </vt:lpstr>
      <vt:lpstr>Спортивно-оздоровительное направление </vt:lpstr>
      <vt:lpstr>Художественно-эстетическое направление </vt:lpstr>
      <vt:lpstr>Художественно-эстетическое направление </vt:lpstr>
      <vt:lpstr>Художественно-эстетическое направление</vt:lpstr>
      <vt:lpstr>Художественно-эстетическое направление</vt:lpstr>
      <vt:lpstr>Духовно-нравственное направление </vt:lpstr>
      <vt:lpstr>Духовно-нравственное направление </vt:lpstr>
      <vt:lpstr>Духовно-нравственное направление </vt:lpstr>
      <vt:lpstr>Общеинтеллектуальное направлениеВиды и формы нашей работы на занятиях</vt:lpstr>
      <vt:lpstr>Общеинтеллектуальное направление</vt:lpstr>
      <vt:lpstr>Общеинтеллектуальное направление</vt:lpstr>
      <vt:lpstr>Общеинтеллектуальное направление</vt:lpstr>
      <vt:lpstr>Общеинтеллектуальное направление</vt:lpstr>
      <vt:lpstr>PowerPoint Presentation</vt:lpstr>
      <vt:lpstr>Грамоты и награды</vt:lpstr>
      <vt:lpstr>Участие в конкурсах </vt:lpstr>
      <vt:lpstr>График внеурочной деятельности на I полугодие</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Пользователь Windows</dc:creator>
  <cp:lastModifiedBy>Пользователь Windows</cp:lastModifiedBy>
  <cp:revision>40</cp:revision>
  <dcterms:created xsi:type="dcterms:W3CDTF">2023-01-17T12:09:53Z</dcterms:created>
  <dcterms:modified xsi:type="dcterms:W3CDTF">2023-01-24T13:19:39Z</dcterms:modified>
</cp:coreProperties>
</file>