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77" r:id="rId4"/>
    <p:sldId id="270" r:id="rId5"/>
    <p:sldId id="259" r:id="rId6"/>
    <p:sldId id="272" r:id="rId7"/>
    <p:sldId id="273" r:id="rId8"/>
    <p:sldId id="281" r:id="rId9"/>
    <p:sldId id="282" r:id="rId10"/>
    <p:sldId id="283" r:id="rId11"/>
    <p:sldId id="280" r:id="rId12"/>
    <p:sldId id="274" r:id="rId13"/>
    <p:sldId id="276" r:id="rId14"/>
    <p:sldId id="275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F6197-955F-4C1B-9132-C1A1806BD37A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3F984-0B91-45AC-B707-C72931FAE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511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F984-0B91-45AC-B707-C72931FAE80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/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fld id="{4E76B5EF-EE96-41BE-8D4C-DAA8E351B686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pPr algn="r"/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457200" y="1828800"/>
            <a:ext cx="8229600" cy="201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8800" b="1" u="sng" strike="noStrike" spc="-1" dirty="0">
                <a:solidFill>
                  <a:schemeClr val="bg1"/>
                </a:solidFill>
                <a:latin typeface="Arial"/>
              </a:rPr>
              <a:t>ТОНКИЙ ЛЁД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44" y="304800"/>
            <a:ext cx="91584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Центр ГИМС ГУ  МЧС России по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Ханты-Мансийскому автономному округу – Югре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94"/>
          <a:stretch/>
        </p:blipFill>
        <p:spPr bwMode="auto">
          <a:xfrm>
            <a:off x="-1" y="19050"/>
            <a:ext cx="9144001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856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4"/>
          <a:stretch/>
        </p:blipFill>
        <p:spPr bwMode="auto">
          <a:xfrm>
            <a:off x="411367" y="1728788"/>
            <a:ext cx="8321266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28600"/>
            <a:ext cx="9144000" cy="1200329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ru-RU" sz="3600" dirty="0"/>
              <a:t>температура воды в 2-3 </a:t>
            </a:r>
            <a:r>
              <a:rPr lang="ru-RU" sz="3600" baseline="30000" dirty="0"/>
              <a:t>0</a:t>
            </a:r>
            <a:r>
              <a:rPr lang="ru-RU" sz="3600" dirty="0"/>
              <a:t>С смертельна для человека через 10-15 минут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1495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F:\Безымянный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8" name="Picture 4" descr="C:\Users\ларчик\Desktop\esli-provalilsya-pod-le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5000"/>
            <a:ext cx="9182599" cy="59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102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F:\Безымянный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97"/>
          <a:stretch/>
        </p:blipFill>
        <p:spPr bwMode="auto">
          <a:xfrm>
            <a:off x="0" y="2780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7801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Действуйте решительно и быстро: пострадавший быстро коченеет в ледяной воде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100" y="5715000"/>
            <a:ext cx="6019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а намокшая одежда тянет его вниз.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102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F:\Безымянный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34"/>
            <a:ext cx="9144000" cy="681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51" y="43934"/>
            <a:ext cx="9124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Ремни, шарф, любая доска, жердь, лыжи, веревка помогут Вам спасти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737102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79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81" name="TextShape 1"/>
          <p:cNvSpPr txBox="1"/>
          <p:nvPr/>
        </p:nvSpPr>
        <p:spPr>
          <a:xfrm>
            <a:off x="0" y="188640"/>
            <a:ext cx="9144000" cy="14396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5000" b="0" strike="noStrike" spc="-1">
                <a:solidFill>
                  <a:srgbClr val="FFFFFF"/>
                </a:solidFill>
                <a:latin typeface="Arial"/>
              </a:rPr>
              <a:t>СПАСИБО ЗА ВНИМАНИЕ</a:t>
            </a:r>
            <a:endParaRPr lang="en-US" sz="5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Безымянный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" name="TextShape 2"/>
          <p:cNvSpPr txBox="1"/>
          <p:nvPr/>
        </p:nvSpPr>
        <p:spPr>
          <a:xfrm>
            <a:off x="324000" y="228600"/>
            <a:ext cx="8496000" cy="137160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indent="43200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</a:pPr>
            <a:r>
              <a:rPr lang="ru-RU" sz="2400" dirty="0"/>
              <a:t>Ежегодно в России на воде гибнут около 20 тысяч человек. Происходит это в разное время года и по различным причинам. Сегодня мы поговорим о правилах поведения на водоемах в период ледостава. </a:t>
            </a:r>
          </a:p>
        </p:txBody>
      </p:sp>
      <p:sp>
        <p:nvSpPr>
          <p:cNvPr id="50" name="CustomShape 3"/>
          <p:cNvSpPr/>
          <p:nvPr/>
        </p:nvSpPr>
        <p:spPr>
          <a:xfrm>
            <a:off x="8459640" y="6165720"/>
            <a:ext cx="432000" cy="432000"/>
          </a:xfrm>
          <a:custGeom>
            <a:avLst/>
            <a:gdLst/>
            <a:ahLst/>
            <a:cxnLst/>
            <a:rect l="0" t="0" r="r" b="b"/>
            <a:pathLst>
              <a:path w="1202" h="1202">
                <a:moveTo>
                  <a:pt x="0" y="0"/>
                </a:moveTo>
                <a:lnTo>
                  <a:pt x="1201" y="0"/>
                </a:lnTo>
                <a:lnTo>
                  <a:pt x="1201" y="1201"/>
                </a:lnTo>
                <a:lnTo>
                  <a:pt x="0" y="1201"/>
                </a:lnTo>
                <a:lnTo>
                  <a:pt x="0" y="0"/>
                </a:lnTo>
                <a:moveTo>
                  <a:pt x="0" y="0"/>
                </a:moveTo>
                <a:lnTo>
                  <a:pt x="1201" y="0"/>
                </a:lnTo>
                <a:lnTo>
                  <a:pt x="1123" y="77"/>
                </a:lnTo>
                <a:lnTo>
                  <a:pt x="77" y="77"/>
                </a:lnTo>
                <a:lnTo>
                  <a:pt x="0" y="0"/>
                </a:lnTo>
                <a:moveTo>
                  <a:pt x="1201" y="0"/>
                </a:moveTo>
                <a:lnTo>
                  <a:pt x="1201" y="1201"/>
                </a:lnTo>
                <a:lnTo>
                  <a:pt x="1123" y="1123"/>
                </a:lnTo>
                <a:lnTo>
                  <a:pt x="1123" y="77"/>
                </a:lnTo>
                <a:lnTo>
                  <a:pt x="1201" y="0"/>
                </a:lnTo>
                <a:moveTo>
                  <a:pt x="1201" y="1201"/>
                </a:moveTo>
                <a:lnTo>
                  <a:pt x="0" y="1201"/>
                </a:lnTo>
                <a:lnTo>
                  <a:pt x="77" y="1123"/>
                </a:lnTo>
                <a:lnTo>
                  <a:pt x="1123" y="1123"/>
                </a:lnTo>
                <a:lnTo>
                  <a:pt x="1201" y="1201"/>
                </a:lnTo>
                <a:moveTo>
                  <a:pt x="0" y="1201"/>
                </a:moveTo>
                <a:lnTo>
                  <a:pt x="0" y="0"/>
                </a:lnTo>
                <a:lnTo>
                  <a:pt x="77" y="77"/>
                </a:lnTo>
                <a:lnTo>
                  <a:pt x="77" y="1123"/>
                </a:lnTo>
                <a:lnTo>
                  <a:pt x="0" y="1201"/>
                </a:lnTo>
                <a:moveTo>
                  <a:pt x="210" y="416"/>
                </a:moveTo>
                <a:lnTo>
                  <a:pt x="405" y="416"/>
                </a:lnTo>
                <a:lnTo>
                  <a:pt x="405" y="713"/>
                </a:lnTo>
                <a:cubicBezTo>
                  <a:pt x="405" y="764"/>
                  <a:pt x="450" y="805"/>
                  <a:pt x="508" y="805"/>
                </a:cubicBezTo>
                <a:lnTo>
                  <a:pt x="600" y="805"/>
                </a:lnTo>
                <a:cubicBezTo>
                  <a:pt x="658" y="805"/>
                  <a:pt x="702" y="764"/>
                  <a:pt x="702" y="713"/>
                </a:cubicBezTo>
                <a:lnTo>
                  <a:pt x="702" y="416"/>
                </a:lnTo>
                <a:lnTo>
                  <a:pt x="600" y="416"/>
                </a:lnTo>
                <a:lnTo>
                  <a:pt x="795" y="221"/>
                </a:lnTo>
                <a:lnTo>
                  <a:pt x="999" y="416"/>
                </a:lnTo>
                <a:lnTo>
                  <a:pt x="897" y="416"/>
                </a:lnTo>
                <a:lnTo>
                  <a:pt x="897" y="713"/>
                </a:lnTo>
                <a:cubicBezTo>
                  <a:pt x="897" y="867"/>
                  <a:pt x="754" y="1009"/>
                  <a:pt x="600" y="1009"/>
                </a:cubicBezTo>
                <a:lnTo>
                  <a:pt x="508" y="1009"/>
                </a:lnTo>
                <a:cubicBezTo>
                  <a:pt x="354" y="1009"/>
                  <a:pt x="210" y="867"/>
                  <a:pt x="210" y="713"/>
                </a:cubicBezTo>
                <a:lnTo>
                  <a:pt x="210" y="416"/>
                </a:lnTo>
              </a:path>
            </a:pathLst>
          </a:custGeom>
          <a:solidFill>
            <a:srgbClr val="B3D2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7" name="Picture 3" descr="C:\Users\ларчик\Desktop\ton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" y="1371601"/>
            <a:ext cx="7657159" cy="5420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37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F:\Безымянный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9200"/>
          <a:stretch/>
        </p:blipFill>
        <p:spPr bwMode="auto">
          <a:xfrm>
            <a:off x="476250" y="685800"/>
            <a:ext cx="81724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102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Безымянный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381000" y="228600"/>
            <a:ext cx="8229600" cy="1371600"/>
          </a:xfrm>
        </p:spPr>
        <p:txBody>
          <a:bodyPr>
            <a:normAutofit/>
          </a:bodyPr>
          <a:lstStyle/>
          <a:p>
            <a:pPr indent="457200" algn="just"/>
            <a:endParaRPr lang="ru-RU" sz="2400" spc="-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ларчик\Desktop\Bezopasnaya-tolshhina-lda-zimo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242"/>
            <a:ext cx="8839200" cy="6279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07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Безымянный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" name="TextShape 2"/>
          <p:cNvSpPr txBox="1"/>
          <p:nvPr/>
        </p:nvSpPr>
        <p:spPr>
          <a:xfrm>
            <a:off x="324000" y="152400"/>
            <a:ext cx="8496000" cy="6400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 algn="just">
              <a:spcBef>
                <a:spcPts val="598"/>
              </a:spcBef>
              <a:buClr>
                <a:srgbClr val="292929"/>
              </a:buClr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98" name="Picture 2" descr="C:\Users\ларчик\Desktop\866419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3" b="18288"/>
          <a:stretch/>
        </p:blipFill>
        <p:spPr bwMode="auto">
          <a:xfrm>
            <a:off x="1066800" y="1600200"/>
            <a:ext cx="7435393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F:\Безымянный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ларчик\Desktop\551_x9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" t="15609" r="3470" b="5530"/>
          <a:stretch/>
        </p:blipFill>
        <p:spPr bwMode="auto">
          <a:xfrm>
            <a:off x="-288625" y="152400"/>
            <a:ext cx="9451675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289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F:\Безымянный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ларчик\Desktop\1aca3ff39fe90226743d8aa44fd592e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 r="13661"/>
          <a:stretch/>
        </p:blipFill>
        <p:spPr bwMode="auto">
          <a:xfrm>
            <a:off x="756084" y="1257300"/>
            <a:ext cx="7631831" cy="54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" y="180082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Проверять прочность льда ударами ног ОПАСНО! </a:t>
            </a:r>
          </a:p>
        </p:txBody>
      </p:sp>
    </p:spTree>
    <p:extLst>
      <p:ext uri="{BB962C8B-B14F-4D97-AF65-F5344CB8AC3E}">
        <p14:creationId xmlns:p14="http://schemas.microsoft.com/office/powerpoint/2010/main" val="737102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E0B21-312B-4607-ADB3-B55F88B39C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426"/>
          <a:stretch/>
        </p:blipFill>
        <p:spPr>
          <a:xfrm>
            <a:off x="1600200" y="0"/>
            <a:ext cx="5738614" cy="689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5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31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</TotalTime>
  <Words>105</Words>
  <Application>Microsoft Office PowerPoint</Application>
  <PresentationFormat>Экран (4:3)</PresentationFormat>
  <Paragraphs>11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Sam</dc:creator>
  <dc:description/>
  <cp:lastModifiedBy>Сергей Бурнаев</cp:lastModifiedBy>
  <cp:revision>132</cp:revision>
  <dcterms:created xsi:type="dcterms:W3CDTF">2009-01-28T10:11:03Z</dcterms:created>
  <dcterms:modified xsi:type="dcterms:W3CDTF">2020-11-09T09:59:54Z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0008007c0d0000000000010243100207f6000400038000</vt:lpwstr>
  </property>
</Properties>
</file>