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59" r:id="rId4"/>
    <p:sldId id="261" r:id="rId5"/>
    <p:sldId id="263" r:id="rId6"/>
    <p:sldId id="266" r:id="rId7"/>
    <p:sldId id="269" r:id="rId8"/>
    <p:sldId id="265" r:id="rId9"/>
    <p:sldId id="268" r:id="rId10"/>
    <p:sldId id="270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1" y="188640"/>
            <a:ext cx="893300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8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rhivurokov.ru/kopilka/uploads/user_file_56d48275016d2/img_user_file_56d48275016d2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arhivurokov.ru/kopilka/uploads/user_file_56d48275016d2/img_user_file_56d48275016d2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зитрон\Desktop\img_user_file_56d48275016d2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 сентября 2004 года  в школе № 1 города Беслана начинался торжественно.  Тысячи учеников, учителей и родителей  собрались на торжественную линейку,  посвящённую Дню знан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ыли ранены  728  заложников и горожан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В школе № 1 города Беслана больше никогда не прозвенит школьный зво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Терроризм — это зло ,  страх, ужас, запугивание. 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еррористы – это очень жестокие люди, которые любыми способами хотят запугать нас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arhivurokov.ru/kopilka/uploads/user_file_56d48275016d2/img_user_file_56d48275016d2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80920" cy="4365104"/>
          </a:xfrm>
          <a:prstGeom prst="rect">
            <a:avLst/>
          </a:prstGeom>
          <a:noFill/>
        </p:spPr>
      </p:pic>
      <p:pic>
        <p:nvPicPr>
          <p:cNvPr id="3" name="Picture 6" descr="http://ourspain.ru/images/thumbnails/images/stories/ArticlePhoto8/madrid11m-fill-280x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21696"/>
            <a:ext cx="8892480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s02.infourok.ru/uploads/ex/0f52/0006ed21-f23aea37/3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позитрон</dc:creator>
  <cp:lastModifiedBy>Пользователь Windows</cp:lastModifiedBy>
  <cp:revision>3</cp:revision>
  <dcterms:created xsi:type="dcterms:W3CDTF">2018-09-01T08:19:25Z</dcterms:created>
  <dcterms:modified xsi:type="dcterms:W3CDTF">2022-09-01T08:55:57Z</dcterms:modified>
</cp:coreProperties>
</file>