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21" r:id="rId3"/>
    <p:sldId id="293" r:id="rId4"/>
    <p:sldId id="319" r:id="rId5"/>
    <p:sldId id="294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57" r:id="rId19"/>
    <p:sldId id="267" r:id="rId20"/>
    <p:sldId id="260" r:id="rId21"/>
    <p:sldId id="278" r:id="rId22"/>
    <p:sldId id="287" r:id="rId23"/>
    <p:sldId id="290" r:id="rId24"/>
    <p:sldId id="263" r:id="rId25"/>
    <p:sldId id="270" r:id="rId26"/>
    <p:sldId id="280" r:id="rId27"/>
    <p:sldId id="285" r:id="rId28"/>
    <p:sldId id="284" r:id="rId29"/>
    <p:sldId id="279" r:id="rId30"/>
    <p:sldId id="261" r:id="rId31"/>
    <p:sldId id="275" r:id="rId32"/>
    <p:sldId id="289" r:id="rId33"/>
    <p:sldId id="274" r:id="rId34"/>
    <p:sldId id="265" r:id="rId35"/>
    <p:sldId id="273" r:id="rId36"/>
    <p:sldId id="272" r:id="rId37"/>
    <p:sldId id="271" r:id="rId38"/>
    <p:sldId id="262" r:id="rId39"/>
    <p:sldId id="282" r:id="rId40"/>
    <p:sldId id="259" r:id="rId41"/>
    <p:sldId id="291" r:id="rId42"/>
    <p:sldId id="31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101" d="100"/>
          <a:sy n="101" d="100"/>
        </p:scale>
        <p:origin x="2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39-4C66-4DEB-AE89-BB7F80270F9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F3089-C1A8-435B-B85E-1BD8380A8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3AC87C-9C37-4109-A651-7966C4870E6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31FA-27AA-4776-96B9-967A6A12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556D7-B172-459F-92EC-6BFFAD42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4B6B-DB64-48AC-9648-EF934370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документы август\беслан\фото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44130" cy="76230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214290"/>
            <a:ext cx="8358246" cy="34163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сентября-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солидарности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борьбе с терроризмом</a:t>
            </a: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26" y="3357562"/>
            <a:ext cx="878687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«Беслан забыть нельзя…»</a:t>
            </a:r>
          </a:p>
          <a:p>
            <a:pPr algn="ctr"/>
            <a:endParaRPr lang="ru-RU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670"/>
            <a:ext cx="4543428" cy="519749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24 марта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 Взрывы - почти одновременные - заминированных автомобилей в городах Минеральные Воды и Ессентуки и в деревне </a:t>
            </a:r>
            <a:r>
              <a:rPr lang="ru-RU" b="1" dirty="0" err="1" smtClean="0"/>
              <a:t>Адыге-Хабл</a:t>
            </a:r>
            <a:r>
              <a:rPr lang="ru-RU" b="1" dirty="0" smtClean="0"/>
              <a:t> в </a:t>
            </a:r>
            <a:r>
              <a:rPr lang="ru-RU" b="1" dirty="0" err="1" smtClean="0"/>
              <a:t>Карачаево-Черкессии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 человек погибли, более 150 получили ранения.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6314" y="1428736"/>
            <a:ext cx="4038600" cy="364333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/>
              <a:t>10 ноября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200" b="1" dirty="0" smtClean="0"/>
              <a:t>Взрыв на рынке во Владикавказе.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Пять человек погибли, 60 получили ранения.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86182" y="214290"/>
            <a:ext cx="2643206" cy="4905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2001 г.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500306"/>
            <a:ext cx="4038600" cy="290037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/>
              <a:t>28 апреля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/>
              <a:t>Взрыв на рынке во Владикавказе.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40 ранены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2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/>
              <a:t>9 мая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/>
              <a:t>Взрыв в центре дагестанского города Каспийск, где проходили торжества по случаю Дня Победы.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43 человека.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68" y="285728"/>
            <a:ext cx="3000396" cy="67626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 г.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23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октября-Норд-Ост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148840"/>
            <a:ext cx="8229600" cy="470916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Захват 800 человек в московском Театральном центре на Дубровке чеченскими сепаратистами.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ходе штурма с применением отравляющего газа погибли все нападавшие (41 человек) и 129 заложников.</a:t>
            </a:r>
            <a:r>
              <a:rPr lang="ru-RU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 июня 2003 г.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000108"/>
            <a:ext cx="7729566" cy="1928826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Взрыв смертницы рядом с автобусом, перевозившим вертолетчиков из Моздока.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Погибли более 10 человек.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56795"/>
            <a:ext cx="4929222" cy="44012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Два взрыва на многолюдном рок-фестивале "Крылья" на Тушинском аэродроме под Москвой.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16 человек, включая двух смертниц. Несколько десятков человек получили ранения. </a:t>
            </a:r>
          </a:p>
        </p:txBody>
      </p:sp>
      <p:pic>
        <p:nvPicPr>
          <p:cNvPr id="5" name="Picture 7" descr="уу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3000372"/>
            <a:ext cx="3500462" cy="371475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2004 г. </a:t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08"/>
            <a:ext cx="4614866" cy="512605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5 декабря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Взрыв в переполненной студентами электричке, шедшей по маршруту Кисловодск - Минеральные воды, неподалеку от города Ессентуки.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42 человека погибли, около 100 получили ранения.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6 февраля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в вагоне поезда московского метро, следовавшего от станции "Автозаводская" к "Павелецкой", во время утреннего часа пик.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39 человек, ранены 134.</a:t>
            </a:r>
            <a:r>
              <a:rPr lang="ru-RU" b="1" dirty="0" smtClean="0"/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385765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 августа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42908" y="1142984"/>
            <a:ext cx="4071966" cy="4983179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/>
              <a:t>Два самолета, вылетевших из аэропорта Домодедово, одновременно потерпели катастрофу: один в районе Ростова-на-Дону, другой под Тулой. </a:t>
            </a:r>
          </a:p>
          <a:p>
            <a:pPr marL="548640" indent="-41148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89 пассажиров и членов экипажей.</a:t>
            </a:r>
            <a:r>
              <a:rPr lang="ru-RU" sz="2800" b="1" dirty="0" smtClean="0"/>
              <a:t> </a:t>
            </a:r>
          </a:p>
        </p:txBody>
      </p:sp>
      <p:pic>
        <p:nvPicPr>
          <p:cNvPr id="22532" name="Picture 5" descr="ор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285728"/>
            <a:ext cx="4313243" cy="2942219"/>
          </a:xfrm>
        </p:spPr>
      </p:pic>
      <p:sp>
        <p:nvSpPr>
          <p:cNvPr id="5" name="Прямоугольник 4"/>
          <p:cNvSpPr/>
          <p:nvPr/>
        </p:nvSpPr>
        <p:spPr>
          <a:xfrm>
            <a:off x="5286380" y="3214686"/>
            <a:ext cx="2928958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/>
              <a:t>31 августа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071942"/>
            <a:ext cx="4643470" cy="2246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у станции метро "Рижская" в центре Москвы.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человек погибли, около 40 получили ранения.</a:t>
            </a:r>
            <a:r>
              <a:rPr lang="ru-RU" sz="2800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Взрывы на станциях московского метро "Лубянка" и "Парк культуры" в утренний час пик.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38 человек, десятки ранены. </a:t>
            </a:r>
          </a:p>
          <a:p>
            <a:pPr algn="ctr"/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071810"/>
            <a:ext cx="4000528" cy="785843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/>
              <a:t>9 сентября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4546254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29 марта   2010</a:t>
            </a:r>
            <a:endParaRPr lang="ru-RU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500042"/>
            <a:ext cx="4000528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86150" y="4071942"/>
            <a:ext cx="5357850" cy="181588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Взрыв на рынке</a:t>
            </a:r>
          </a:p>
          <a:p>
            <a:pPr algn="ctr"/>
            <a:r>
              <a:rPr lang="ru-RU" sz="2800" b="1" dirty="0" smtClean="0"/>
              <a:t> Владикавказа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Ранено более 100,погибло при взрыве 16 человек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572000"/>
            <a:ext cx="500063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78579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 января 2011 г.</a:t>
            </a:r>
          </a:p>
        </p:txBody>
      </p:sp>
      <p:sp>
        <p:nvSpPr>
          <p:cNvPr id="28676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62" y="714356"/>
            <a:ext cx="6929463" cy="592933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ru-RU" sz="2300" b="1" dirty="0" smtClean="0"/>
              <a:t>24 января в московском аэропорту «Домодедово» произошел теракт. </a:t>
            </a:r>
          </a:p>
          <a:p>
            <a:pPr eaLnBrk="1" hangingPunct="1"/>
            <a:r>
              <a:rPr lang="ru-RU" sz="2300" b="1" dirty="0" smtClean="0"/>
              <a:t>Взорвалась бомба, закрепленная на поясе у террориста-смертника</a:t>
            </a:r>
          </a:p>
          <a:p>
            <a:pPr eaLnBrk="1" hangingPunct="1"/>
            <a:r>
              <a:rPr lang="ru-RU" sz="2300" b="1" dirty="0" smtClean="0"/>
              <a:t>В 16:32 в общей зоне в зале международных прилетов прогремел взрыв. </a:t>
            </a:r>
          </a:p>
          <a:p>
            <a:pPr eaLnBrk="1" hangingPunct="1"/>
            <a:r>
              <a:rPr lang="ru-RU" sz="2300" b="1" dirty="0" smtClean="0"/>
              <a:t>Террорист-смертник находился среди встречающих.</a:t>
            </a:r>
          </a:p>
          <a:p>
            <a:r>
              <a:rPr lang="ru-RU" sz="2300" b="1" dirty="0" smtClean="0"/>
              <a:t>От взрыва погибли </a:t>
            </a:r>
            <a:r>
              <a:rPr lang="ru-RU" sz="2300" b="1" dirty="0" smtClean="0">
                <a:solidFill>
                  <a:srgbClr val="FF0000"/>
                </a:solidFill>
              </a:rPr>
              <a:t>35 человек, 113 пострадавших </a:t>
            </a:r>
            <a:r>
              <a:rPr lang="ru-RU" sz="2300" b="1" dirty="0" smtClean="0"/>
              <a:t>были госпитализированы.</a:t>
            </a:r>
          </a:p>
          <a:p>
            <a:pPr eaLnBrk="1" hangingPunct="1"/>
            <a:endParaRPr lang="ru-RU" sz="2400" b="1" dirty="0" smtClean="0"/>
          </a:p>
          <a:p>
            <a:pPr eaLnBrk="1" hangingPunct="1"/>
            <a:r>
              <a:rPr lang="ru-RU" sz="1600" b="1" dirty="0" smtClean="0"/>
              <a:t>-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документы август\беслан\фото\ь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6422055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571472" y="-214338"/>
            <a:ext cx="8229600" cy="78579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 – 3 сентября 2004 г.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Администратор\Рабочий стол\документы август\беслан\фото\д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109" y="0"/>
            <a:ext cx="94791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786322"/>
            <a:ext cx="7772400" cy="164307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Террор – физическое насилие, вплоть до физического уничтожения. </a:t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Перевод с латинского</a:t>
            </a:r>
            <a:r>
              <a:rPr lang="en-US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- 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«страх», «ужас».</a:t>
            </a:r>
            <a: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ru-RU" sz="5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документы август\беслан\фото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9751" y="0"/>
            <a:ext cx="9573751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Documents and Settings\Администратор\Рабочий стол\документы август\беслан\фото\Рисунок2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7510" y="-1000156"/>
            <a:ext cx="10362746" cy="89297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Documents and Settings\Администратор\Рабочий стол\документы август\беслан\фото\ь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746" y="-1071594"/>
            <a:ext cx="10530440" cy="92155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Администратор\Рабочий стол\документы август\беслан\фото\юью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089889" cy="75724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Администратор\Рабочий стол\документы август\беслан\фото\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87" y="0"/>
            <a:ext cx="9810787" cy="73580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143040" y="0"/>
            <a:ext cx="8001056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Погибло 334 человека,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186 из них - дети.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документы август\беслан\фото\бдьбдтб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82615" y="0"/>
            <a:ext cx="1002661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документы август\беслан\фото\л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266052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документы август\беслан\фото\ьтьб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4959" y="0"/>
            <a:ext cx="10638960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Администратор\Рабочий стол\документы август\беслан\фото\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405" y="0"/>
            <a:ext cx="9454405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документы август\беслан\фото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0"/>
            <a:ext cx="9715536" cy="72866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358246" cy="258532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Крупнейшие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терракты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России за последние годы…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4" descr="NEWS.BCM.RU :: 3 &amp;scy;&amp;iecy;&amp;ncy;&amp;tcy;&amp;yacy;&amp;bcy;&amp;rcy;&amp;yacy; - &amp;Dcy;&amp;iecy;&amp;ncy;&amp;softcy; &amp;scy;&amp;ocy;&amp;lcy;&amp;icy;&amp;dcy;&amp;acy;&amp;rcy;&amp;ncy;&amp;ocy;&amp;scy;&amp;tcy;&amp;icy; &amp;vcy; &amp;bcy;&amp;ocy;&amp;rcy;&amp;softcy;&amp;bcy;&amp;iecy; &amp;scy; &amp;tcy;&amp;iecy;&amp;rcy;&amp;rcy;&amp;ocy;&amp;rcy;&amp;icy;&amp;zcy;&amp;mcy;&amp;o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66608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Documents and Settings\Администратор\Рабочий стол\документы август\беслан\фото\ж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4" cy="684451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документы август\беслан\фото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2287" y="0"/>
            <a:ext cx="9886288" cy="74295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Администратор\Рабочий стол\документы август\беслан\фото\юьб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10708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документы август\беслан\фото\ь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25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Администратор\Рабочий стол\документы август\беслан\фото\бб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525"/>
            <a:ext cx="6213475" cy="68484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документы август\беслан\фото\а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214800"/>
            <a:ext cx="9858444" cy="74097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документы август\беслан\фото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32317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документы август\беслан\фото\б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9211" y="0"/>
            <a:ext cx="97932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документы август\беслан\фото\ж.б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687" y="0"/>
            <a:ext cx="9320687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документы август\беслан\фото\жщозщш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4664" y="0"/>
            <a:ext cx="1013390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060401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43042" y="2500306"/>
            <a:ext cx="5967426" cy="4011152"/>
          </a:xfrm>
        </p:spPr>
      </p:pic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14290"/>
            <a:ext cx="8572560" cy="285752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декабря 1988 г.</a:t>
            </a:r>
            <a:endParaRPr lang="ru-RU" sz="4000" b="1" dirty="0" smtClean="0"/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/>
              <a:t>В Минеральных водах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000" b="1" dirty="0" smtClean="0"/>
              <a:t> захват автобуса с детьми 4 класса.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раненые.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документы август\беслан\фото\ш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0"/>
            <a:ext cx="10817210" cy="721521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\Рабочий стол\документы август\беслан\фото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644130" cy="76230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26" y="1928802"/>
            <a:ext cx="8786874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Минута молчания…</a:t>
            </a:r>
          </a:p>
          <a:p>
            <a:pPr algn="ctr"/>
            <a:endParaRPr lang="ru-RU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29634" cy="3797304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Мы одна страна.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Один народ.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Нам остается только помнить и жить, делая все, чтобы подобное не повторилось.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2" name="Picture 2" descr="C:\Documents and Settings\Администратор\Рабочий стол\документы август\беслан\фото\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4476750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8" descr="p228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5720" y="3571876"/>
            <a:ext cx="4143404" cy="3071834"/>
          </a:xfrm>
        </p:spPr>
      </p:pic>
      <p:pic>
        <p:nvPicPr>
          <p:cNvPr id="6149" name="Picture 9" descr="346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429124" y="3857628"/>
            <a:ext cx="4517971" cy="2786081"/>
          </a:xfr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Буденновск, 1995год – захват больницы 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-38136" y="1714488"/>
            <a:ext cx="9182136" cy="207170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рук террористов в те дни погибли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129 человек,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том числе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18 работников милиции и 17 военнослужащих,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 ранения получили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415 человек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10" descr="23235-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42853"/>
            <a:ext cx="4286280" cy="3071834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2786058"/>
            <a:ext cx="4500594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16 ноября 1996 г.</a:t>
            </a:r>
            <a:endParaRPr lang="ru-RU" sz="4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29000"/>
            <a:ext cx="4143372" cy="310854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девятиэтажном жилом доме города Каспийска 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Часть здания рухнула,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почти 70 человек. </a:t>
            </a:r>
          </a:p>
        </p:txBody>
      </p:sp>
      <p:pic>
        <p:nvPicPr>
          <p:cNvPr id="11" name="Picture 7" descr="Pogar_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214686"/>
            <a:ext cx="4500562" cy="3500462"/>
          </a:xfrm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0" y="0"/>
            <a:ext cx="4643438" cy="278605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>
            <a:no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4400" b="1" dirty="0" smtClean="0"/>
              <a:t>9 января 1996 г.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endParaRPr lang="ru-RU" sz="1100" b="1" dirty="0" smtClean="0"/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/>
              <a:t>Захват 3 тысяч человек в больнице города Кизляр чеченскими сепаратистами.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400" b="1" dirty="0" smtClean="0"/>
              <a:t>В боях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около 80 человек.</a:t>
            </a:r>
            <a:r>
              <a:rPr lang="ru-RU" sz="2400" b="1" dirty="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357166"/>
            <a:ext cx="8229600" cy="3786188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19 марта 1999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Взрыв на рынке во Владикавказе.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53 человека, более 80 получили ранения.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57200" y="3000372"/>
            <a:ext cx="8229600" cy="312579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31 августа 1999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в торговом центре "Охотный ряд" на Манежной площади в центре Москвы.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человек погиб, 40 ранены.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57420" y="0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 сентября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0108"/>
            <a:ext cx="3929090" cy="2786081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Взрыв у многоквартирного дома в Буйнакске.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64 человека. </a:t>
            </a:r>
          </a:p>
        </p:txBody>
      </p:sp>
      <p:pic>
        <p:nvPicPr>
          <p:cNvPr id="10244" name="Picture 5" descr="2BEFEF32-AD77-48FE-B7EC-12C07ACCBA75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8064" y="0"/>
            <a:ext cx="4855935" cy="3857628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3643314"/>
            <a:ext cx="3500462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sz="4400" b="1" dirty="0" smtClean="0"/>
              <a:t>9 сентября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11231"/>
            <a:ext cx="5500726" cy="224676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девятиэтажном жилом доме на улице Гурьянова в Москве.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более 90 человек, пострадали более 260.</a:t>
            </a:r>
          </a:p>
        </p:txBody>
      </p:sp>
      <p:pic>
        <p:nvPicPr>
          <p:cNvPr id="7" name="Picture 5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86446" y="3857628"/>
            <a:ext cx="3357554" cy="30108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85784" y="0"/>
            <a:ext cx="5643602" cy="3143272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4400" b="1" dirty="0" smtClean="0"/>
              <a:t>19 июля 2000 г.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Взрыв у центрального рынка Владикавказа.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Восемь человек погибли, 20 ранены.</a:t>
            </a:r>
            <a:r>
              <a:rPr lang="ru-RU" sz="2400" b="1" dirty="0" smtClean="0"/>
              <a:t>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В этот же день взорвалась бомба в универмаге в Ростове-на-Дону. 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человека погибли, еще два получили ранения</a:t>
            </a:r>
            <a:endParaRPr lang="ru-RU" sz="2400" b="1" dirty="0" smtClean="0"/>
          </a:p>
        </p:txBody>
      </p:sp>
      <p:pic>
        <p:nvPicPr>
          <p:cNvPr id="14340" name="Picture 6" descr="8C11EDFA-61D2-45E8-8C08-7C0537DC6481_mw800_mh600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25" y="142852"/>
            <a:ext cx="3889375" cy="3571900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3571876"/>
            <a:ext cx="4000495" cy="769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/>
              <a:t>8 августа 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180344"/>
            <a:ext cx="5429256" cy="267765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/>
              <a:t>Взрыв в подземном переходе у станции метро «Пушкинская»в центре Москвы. 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 человек погибли, более 90 получили ранения.</a:t>
            </a:r>
          </a:p>
        </p:txBody>
      </p:sp>
      <p:pic>
        <p:nvPicPr>
          <p:cNvPr id="7" name="Picture 7" descr="яя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7" y="4071942"/>
            <a:ext cx="3218033" cy="2786058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</TotalTime>
  <Words>668</Words>
  <Application>Microsoft Office PowerPoint</Application>
  <PresentationFormat>Экран (4:3)</PresentationFormat>
  <Paragraphs>90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  Террор – физическое насилие, вплоть до физического уничтожения.  Перевод с латинского-  «страх», «ужас».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 сентября</vt:lpstr>
      <vt:lpstr>Презентация PowerPoint</vt:lpstr>
      <vt:lpstr>Презентация PowerPoint</vt:lpstr>
      <vt:lpstr>Презентация PowerPoint</vt:lpstr>
      <vt:lpstr>23 октября-Норд-Ост</vt:lpstr>
      <vt:lpstr>5 июня 2003 г.</vt:lpstr>
      <vt:lpstr>2004 г.  </vt:lpstr>
      <vt:lpstr>24 августа </vt:lpstr>
      <vt:lpstr>Презентация PowerPoint</vt:lpstr>
      <vt:lpstr>24 января 2011 г.</vt:lpstr>
      <vt:lpstr>1 – 3 сентября 2004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одна страна.  Один народ.  Нам остается только помнить и жить, делая все, чтобы подобное не повторилось.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30</cp:revision>
  <dcterms:modified xsi:type="dcterms:W3CDTF">2022-09-01T09:11:37Z</dcterms:modified>
</cp:coreProperties>
</file>